
<file path=[Content_Types].xml><?xml version="1.0" encoding="utf-8"?>
<Types xmlns="http://schemas.openxmlformats.org/package/2006/content-types">
  <Default Extension="aac" ContentType="audio/aac"/>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9" r:id="rId20"/>
    <p:sldId id="280" r:id="rId21"/>
    <p:sldId id="275" r:id="rId22"/>
    <p:sldId id="276" r:id="rId23"/>
    <p:sldId id="273" r:id="rId24"/>
    <p:sldId id="274" r:id="rId25"/>
    <p:sldId id="277" r:id="rId26"/>
    <p:sldId id="278" r:id="rId27"/>
    <p:sldId id="281"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Lustria" panose="020B0604020202020204" charset="0"/>
      <p:regular r:id="rId34"/>
    </p:embeddedFont>
    <p:embeddedFont>
      <p:font typeface="PT Sans"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C5ACD7-00B3-4A90-B57B-EA424C93B96A}">
  <a:tblStyle styleId="{03C5ACD7-00B3-4A90-B57B-EA424C93B9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7b2550a1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7b2550a1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d8237a4a0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d8237a4a0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b443db6f2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7b443db6f2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b443db6f2_2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7b443db6f2_2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4b862a48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4b862a48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d4b862a486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d4b862a486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d4b862a486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d4b862a48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da3d9edf9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da3d9edf9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da3d9edf9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da3d9edf9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237a4a0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237a4a0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8237a4a0a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8237a4a0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4b862a486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d4b862a486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8237a4a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d8237a4a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db6d4dbab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db6d4dbab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7b443db6f2_2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7b443db6f2_2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7b443db6f2_2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g7b443db6f2_2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d4b862a486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d4b862a48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4b862a486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4b862a486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d8237a4a0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d8237a4a0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a3d9edf9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da3d9edf9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da3d9edf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da3d9edf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d8237a4a0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d8237a4a0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d8237a4a0a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d8237a4a0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d4b862a48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d4b862a48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d8237a4a0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d8237a4a0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685346" y="1299337"/>
            <a:ext cx="7765321" cy="304406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59" name="Google Shape;59;p14"/>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028020" y="1327155"/>
            <a:ext cx="7080025" cy="1371601"/>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rmAutofit/>
          </a:bodyPr>
          <a:lstStyle>
            <a:lvl1pPr lvl="0" algn="ctr">
              <a:spcBef>
                <a:spcPts val="0"/>
              </a:spcBef>
              <a:spcAft>
                <a:spcPts val="0"/>
              </a:spcAft>
              <a:buClr>
                <a:schemeClr val="lt2"/>
              </a:buClr>
              <a:buSzPts val="4100"/>
              <a:buFont typeface="Lustria"/>
              <a:buNone/>
              <a:defRPr sz="4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1028020" y="2698754"/>
            <a:ext cx="7080025" cy="787400"/>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lvl="0" algn="ctr">
              <a:spcBef>
                <a:spcPts val="300"/>
              </a:spcBef>
              <a:spcAft>
                <a:spcPts val="0"/>
              </a:spcAft>
              <a:buSzPts val="1100"/>
              <a:buNone/>
              <a:defRPr>
                <a:solidFill>
                  <a:schemeClr val="lt1"/>
                </a:solidFill>
              </a:defRPr>
            </a:lvl1pPr>
            <a:lvl2pPr lvl="1" algn="ctr">
              <a:spcBef>
                <a:spcPts val="500"/>
              </a:spcBef>
              <a:spcAft>
                <a:spcPts val="0"/>
              </a:spcAft>
              <a:buSzPts val="900"/>
              <a:buNone/>
              <a:defRPr>
                <a:solidFill>
                  <a:schemeClr val="lt1"/>
                </a:solidFill>
              </a:defRPr>
            </a:lvl2pPr>
            <a:lvl3pPr lvl="2" algn="ctr">
              <a:spcBef>
                <a:spcPts val="500"/>
              </a:spcBef>
              <a:spcAft>
                <a:spcPts val="0"/>
              </a:spcAft>
              <a:buSzPts val="800"/>
              <a:buNone/>
              <a:defRPr>
                <a:solidFill>
                  <a:schemeClr val="lt1"/>
                </a:solidFill>
              </a:defRPr>
            </a:lvl3pPr>
            <a:lvl4pPr lvl="3" algn="ctr">
              <a:spcBef>
                <a:spcPts val="500"/>
              </a:spcBef>
              <a:spcAft>
                <a:spcPts val="0"/>
              </a:spcAft>
              <a:buSzPts val="700"/>
              <a:buNone/>
              <a:defRPr>
                <a:solidFill>
                  <a:schemeClr val="lt1"/>
                </a:solidFill>
              </a:defRPr>
            </a:lvl4pPr>
            <a:lvl5pPr lvl="4" algn="ctr">
              <a:spcBef>
                <a:spcPts val="500"/>
              </a:spcBef>
              <a:spcAft>
                <a:spcPts val="0"/>
              </a:spcAft>
              <a:buSzPts val="700"/>
              <a:buNone/>
              <a:defRPr>
                <a:solidFill>
                  <a:schemeClr val="lt1"/>
                </a:solidFill>
              </a:defRPr>
            </a:lvl5pPr>
            <a:lvl6pPr lvl="5" algn="ctr">
              <a:spcBef>
                <a:spcPts val="500"/>
              </a:spcBef>
              <a:spcAft>
                <a:spcPts val="0"/>
              </a:spcAft>
              <a:buSzPts val="700"/>
              <a:buNone/>
              <a:defRPr>
                <a:solidFill>
                  <a:schemeClr val="lt1"/>
                </a:solidFill>
              </a:defRPr>
            </a:lvl6pPr>
            <a:lvl7pPr lvl="6" algn="ctr">
              <a:spcBef>
                <a:spcPts val="500"/>
              </a:spcBef>
              <a:spcAft>
                <a:spcPts val="0"/>
              </a:spcAft>
              <a:buSzPts val="700"/>
              <a:buNone/>
              <a:defRPr>
                <a:solidFill>
                  <a:schemeClr val="lt1"/>
                </a:solidFill>
              </a:defRPr>
            </a:lvl7pPr>
            <a:lvl8pPr lvl="7" algn="ctr">
              <a:spcBef>
                <a:spcPts val="500"/>
              </a:spcBef>
              <a:spcAft>
                <a:spcPts val="0"/>
              </a:spcAft>
              <a:buSzPts val="700"/>
              <a:buNone/>
              <a:defRPr>
                <a:solidFill>
                  <a:schemeClr val="lt1"/>
                </a:solidFill>
              </a:defRPr>
            </a:lvl8pPr>
            <a:lvl9pPr lvl="8" algn="ctr">
              <a:spcBef>
                <a:spcPts val="500"/>
              </a:spcBef>
              <a:spcAft>
                <a:spcPts val="500"/>
              </a:spcAft>
              <a:buSzPts val="700"/>
              <a:buNone/>
              <a:defRPr>
                <a:solidFill>
                  <a:schemeClr val="lt1"/>
                </a:solidFill>
              </a:defRPr>
            </a:lvl9pPr>
          </a:lstStyle>
          <a:p>
            <a:endParaRPr/>
          </a:p>
        </p:txBody>
      </p:sp>
      <p:sp>
        <p:nvSpPr>
          <p:cNvPr id="65" name="Google Shape;65;p15"/>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971551" y="1320800"/>
            <a:ext cx="7192913" cy="1371610"/>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rmAutofit/>
          </a:bodyPr>
          <a:lstStyle>
            <a:lvl1pPr lvl="0" algn="ctr">
              <a:spcBef>
                <a:spcPts val="0"/>
              </a:spcBef>
              <a:spcAft>
                <a:spcPts val="0"/>
              </a:spcAft>
              <a:buClr>
                <a:schemeClr val="lt2"/>
              </a:buClr>
              <a:buSzPts val="3000"/>
              <a:buFont typeface="Lustria"/>
              <a:buNone/>
              <a:defRPr sz="30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971551" y="2692409"/>
            <a:ext cx="7192913" cy="1130291"/>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300"/>
              </a:spcBef>
              <a:spcAft>
                <a:spcPts val="0"/>
              </a:spcAft>
              <a:buSzPts val="1100"/>
              <a:buNone/>
              <a:defRPr sz="1500">
                <a:solidFill>
                  <a:schemeClr val="lt1"/>
                </a:solidFill>
              </a:defRPr>
            </a:lvl1pPr>
            <a:lvl2pPr marL="914400" lvl="1" indent="-228600" algn="l">
              <a:spcBef>
                <a:spcPts val="500"/>
              </a:spcBef>
              <a:spcAft>
                <a:spcPts val="0"/>
              </a:spcAft>
              <a:buSzPts val="900"/>
              <a:buNone/>
              <a:defRPr sz="1400">
                <a:solidFill>
                  <a:schemeClr val="lt1"/>
                </a:solidFill>
              </a:defRPr>
            </a:lvl2pPr>
            <a:lvl3pPr marL="1371600" lvl="2" indent="-228600" algn="l">
              <a:spcBef>
                <a:spcPts val="500"/>
              </a:spcBef>
              <a:spcAft>
                <a:spcPts val="0"/>
              </a:spcAft>
              <a:buSzPts val="800"/>
              <a:buNone/>
              <a:defRPr sz="1200">
                <a:solidFill>
                  <a:schemeClr val="lt1"/>
                </a:solidFill>
              </a:defRPr>
            </a:lvl3pPr>
            <a:lvl4pPr marL="1828800" lvl="3" indent="-228600" algn="l">
              <a:spcBef>
                <a:spcPts val="500"/>
              </a:spcBef>
              <a:spcAft>
                <a:spcPts val="0"/>
              </a:spcAft>
              <a:buSzPts val="700"/>
              <a:buNone/>
              <a:defRPr sz="1100">
                <a:solidFill>
                  <a:schemeClr val="lt1"/>
                </a:solidFill>
              </a:defRPr>
            </a:lvl4pPr>
            <a:lvl5pPr marL="2286000" lvl="4" indent="-228600" algn="l">
              <a:spcBef>
                <a:spcPts val="500"/>
              </a:spcBef>
              <a:spcAft>
                <a:spcPts val="0"/>
              </a:spcAft>
              <a:buSzPts val="700"/>
              <a:buNone/>
              <a:defRPr sz="1100">
                <a:solidFill>
                  <a:schemeClr val="lt1"/>
                </a:solidFill>
              </a:defRPr>
            </a:lvl5pPr>
            <a:lvl6pPr marL="2743200" lvl="5" indent="-228600" algn="l">
              <a:spcBef>
                <a:spcPts val="500"/>
              </a:spcBef>
              <a:spcAft>
                <a:spcPts val="0"/>
              </a:spcAft>
              <a:buSzPts val="700"/>
              <a:buNone/>
              <a:defRPr sz="1100">
                <a:solidFill>
                  <a:schemeClr val="lt1"/>
                </a:solidFill>
              </a:defRPr>
            </a:lvl6pPr>
            <a:lvl7pPr marL="3200400" lvl="6" indent="-228600" algn="l">
              <a:spcBef>
                <a:spcPts val="500"/>
              </a:spcBef>
              <a:spcAft>
                <a:spcPts val="0"/>
              </a:spcAft>
              <a:buSzPts val="700"/>
              <a:buNone/>
              <a:defRPr sz="1100">
                <a:solidFill>
                  <a:schemeClr val="lt1"/>
                </a:solidFill>
              </a:defRPr>
            </a:lvl7pPr>
            <a:lvl8pPr marL="3657600" lvl="7" indent="-228600" algn="l">
              <a:spcBef>
                <a:spcPts val="500"/>
              </a:spcBef>
              <a:spcAft>
                <a:spcPts val="0"/>
              </a:spcAft>
              <a:buSzPts val="700"/>
              <a:buNone/>
              <a:defRPr sz="1100">
                <a:solidFill>
                  <a:schemeClr val="lt1"/>
                </a:solidFill>
              </a:defRPr>
            </a:lvl8pPr>
            <a:lvl9pPr marL="4114800" lvl="8" indent="-228600" algn="l">
              <a:spcBef>
                <a:spcPts val="500"/>
              </a:spcBef>
              <a:spcAft>
                <a:spcPts val="500"/>
              </a:spcAft>
              <a:buSzPts val="700"/>
              <a:buNone/>
              <a:defRPr sz="1100">
                <a:solidFill>
                  <a:schemeClr val="lt1"/>
                </a:solidFill>
              </a:defRPr>
            </a:lvl9pPr>
          </a:lstStyle>
          <a:p>
            <a:endParaRPr/>
          </a:p>
        </p:txBody>
      </p:sp>
      <p:sp>
        <p:nvSpPr>
          <p:cNvPr id="71" name="Google Shape;71;p16"/>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85346" y="1299337"/>
            <a:ext cx="3795373" cy="304406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77" name="Google Shape;77;p17"/>
          <p:cNvSpPr txBox="1">
            <a:spLocks noGrp="1"/>
          </p:cNvSpPr>
          <p:nvPr>
            <p:ph type="body" idx="2"/>
          </p:nvPr>
        </p:nvSpPr>
        <p:spPr>
          <a:xfrm>
            <a:off x="4652169" y="1299337"/>
            <a:ext cx="3798499" cy="304406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78" name="Google Shape;78;p17"/>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81"/>
        <p:cNvGrpSpPr/>
        <p:nvPr/>
      </p:nvGrpSpPr>
      <p:grpSpPr>
        <a:xfrm>
          <a:off x="0" y="0"/>
          <a:ext cx="0" cy="0"/>
          <a:chOff x="0" y="0"/>
          <a:chExt cx="0" cy="0"/>
        </a:xfrm>
      </p:grpSpPr>
      <p:pic>
        <p:nvPicPr>
          <p:cNvPr id="82" name="Google Shape;82;p18" descr="Slate-V2-HD-compPhotoInset.png"/>
          <p:cNvPicPr preferRelativeResize="0"/>
          <p:nvPr/>
        </p:nvPicPr>
        <p:blipFill rotWithShape="1">
          <a:blip r:embed="rId2">
            <a:alphaModFix/>
          </a:blip>
          <a:srcRect/>
          <a:stretch/>
        </p:blipFill>
        <p:spPr>
          <a:xfrm>
            <a:off x="685346" y="1300880"/>
            <a:ext cx="3816804" cy="3111577"/>
          </a:xfrm>
          <a:prstGeom prst="rect">
            <a:avLst/>
          </a:prstGeom>
          <a:noFill/>
          <a:ln>
            <a:noFill/>
          </a:ln>
        </p:spPr>
      </p:pic>
      <p:pic>
        <p:nvPicPr>
          <p:cNvPr id="83" name="Google Shape;83;p18" descr="Slate-V2-HD-compPhotoInset.png"/>
          <p:cNvPicPr preferRelativeResize="0"/>
          <p:nvPr/>
        </p:nvPicPr>
        <p:blipFill rotWithShape="1">
          <a:blip r:embed="rId2">
            <a:alphaModFix/>
          </a:blip>
          <a:srcRect/>
          <a:stretch/>
        </p:blipFill>
        <p:spPr>
          <a:xfrm>
            <a:off x="4633864" y="1300880"/>
            <a:ext cx="3816804" cy="3111577"/>
          </a:xfrm>
          <a:prstGeom prst="rect">
            <a:avLst/>
          </a:prstGeom>
          <a:noFill/>
          <a:ln>
            <a:noFill/>
          </a:ln>
        </p:spPr>
      </p:pic>
      <p:sp>
        <p:nvSpPr>
          <p:cNvPr id="84" name="Google Shape;84;p18"/>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3000"/>
              <a:buFont typeface="Lustria"/>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8"/>
          <p:cNvSpPr txBox="1">
            <a:spLocks noGrp="1"/>
          </p:cNvSpPr>
          <p:nvPr>
            <p:ph type="body" idx="1"/>
          </p:nvPr>
        </p:nvSpPr>
        <p:spPr>
          <a:xfrm>
            <a:off x="754404" y="1376440"/>
            <a:ext cx="3657258" cy="408663"/>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400"/>
              </a:spcBef>
              <a:spcAft>
                <a:spcPts val="0"/>
              </a:spcAft>
              <a:buSzPts val="1300"/>
              <a:buNone/>
              <a:defRPr sz="1800" b="0"/>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86" name="Google Shape;86;p18"/>
          <p:cNvSpPr txBox="1">
            <a:spLocks noGrp="1"/>
          </p:cNvSpPr>
          <p:nvPr>
            <p:ph type="body" idx="2"/>
          </p:nvPr>
        </p:nvSpPr>
        <p:spPr>
          <a:xfrm>
            <a:off x="754404" y="1785103"/>
            <a:ext cx="3657258" cy="2558297"/>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sz="1400"/>
            </a:lvl1pPr>
            <a:lvl2pPr marL="914400" lvl="1" indent="-279400" algn="l">
              <a:spcBef>
                <a:spcPts val="500"/>
              </a:spcBef>
              <a:spcAft>
                <a:spcPts val="0"/>
              </a:spcAft>
              <a:buSzPts val="800"/>
              <a:buChar char="🞚"/>
              <a:defRPr sz="1200"/>
            </a:lvl2pPr>
            <a:lvl3pPr marL="1371600" lvl="2" indent="-273050" algn="l">
              <a:spcBef>
                <a:spcPts val="500"/>
              </a:spcBef>
              <a:spcAft>
                <a:spcPts val="0"/>
              </a:spcAft>
              <a:buSzPts val="700"/>
              <a:buChar char="◈"/>
              <a:defRPr sz="1100"/>
            </a:lvl3pPr>
            <a:lvl4pPr marL="1828800" lvl="3" indent="-266700" algn="l">
              <a:spcBef>
                <a:spcPts val="500"/>
              </a:spcBef>
              <a:spcAft>
                <a:spcPts val="0"/>
              </a:spcAft>
              <a:buSzPts val="600"/>
              <a:buChar char="🞚"/>
              <a:defRPr sz="900"/>
            </a:lvl4pPr>
            <a:lvl5pPr marL="2286000" lvl="4" indent="-266700" algn="l">
              <a:spcBef>
                <a:spcPts val="500"/>
              </a:spcBef>
              <a:spcAft>
                <a:spcPts val="0"/>
              </a:spcAft>
              <a:buSzPts val="600"/>
              <a:buChar char="◈"/>
              <a:defRPr sz="900"/>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87" name="Google Shape;87;p18"/>
          <p:cNvSpPr txBox="1">
            <a:spLocks noGrp="1"/>
          </p:cNvSpPr>
          <p:nvPr>
            <p:ph type="body" idx="3"/>
          </p:nvPr>
        </p:nvSpPr>
        <p:spPr>
          <a:xfrm>
            <a:off x="4721225" y="1376440"/>
            <a:ext cx="3671498" cy="408662"/>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400"/>
              </a:spcBef>
              <a:spcAft>
                <a:spcPts val="0"/>
              </a:spcAft>
              <a:buSzPts val="1300"/>
              <a:buNone/>
              <a:defRPr sz="1800" b="0"/>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88" name="Google Shape;88;p18"/>
          <p:cNvSpPr txBox="1">
            <a:spLocks noGrp="1"/>
          </p:cNvSpPr>
          <p:nvPr>
            <p:ph type="body" idx="4"/>
          </p:nvPr>
        </p:nvSpPr>
        <p:spPr>
          <a:xfrm>
            <a:off x="4721225" y="1785103"/>
            <a:ext cx="3671498" cy="2558297"/>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sz="1400"/>
            </a:lvl1pPr>
            <a:lvl2pPr marL="914400" lvl="1" indent="-279400" algn="l">
              <a:spcBef>
                <a:spcPts val="500"/>
              </a:spcBef>
              <a:spcAft>
                <a:spcPts val="0"/>
              </a:spcAft>
              <a:buSzPts val="800"/>
              <a:buChar char="🞚"/>
              <a:defRPr sz="1200"/>
            </a:lvl2pPr>
            <a:lvl3pPr marL="1371600" lvl="2" indent="-273050" algn="l">
              <a:spcBef>
                <a:spcPts val="500"/>
              </a:spcBef>
              <a:spcAft>
                <a:spcPts val="0"/>
              </a:spcAft>
              <a:buSzPts val="700"/>
              <a:buChar char="◈"/>
              <a:defRPr sz="1100"/>
            </a:lvl3pPr>
            <a:lvl4pPr marL="1828800" lvl="3" indent="-266700" algn="l">
              <a:spcBef>
                <a:spcPts val="500"/>
              </a:spcBef>
              <a:spcAft>
                <a:spcPts val="0"/>
              </a:spcAft>
              <a:buSzPts val="600"/>
              <a:buChar char="🞚"/>
              <a:defRPr sz="900"/>
            </a:lvl4pPr>
            <a:lvl5pPr marL="2286000" lvl="4" indent="-266700" algn="l">
              <a:spcBef>
                <a:spcPts val="500"/>
              </a:spcBef>
              <a:spcAft>
                <a:spcPts val="0"/>
              </a:spcAft>
              <a:buSzPts val="600"/>
              <a:buChar char="◈"/>
              <a:defRPr sz="900"/>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89" name="Google Shape;89;p18"/>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8"/>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8"/>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9"/>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19"/>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97"/>
        <p:cNvGrpSpPr/>
        <p:nvPr/>
      </p:nvGrpSpPr>
      <p:grpSpPr>
        <a:xfrm>
          <a:off x="0" y="0"/>
          <a:ext cx="0" cy="0"/>
          <a:chOff x="0" y="0"/>
          <a:chExt cx="0" cy="0"/>
        </a:xfrm>
      </p:grpSpPr>
      <p:sp>
        <p:nvSpPr>
          <p:cNvPr id="98" name="Google Shape;98;p20"/>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685346" y="457200"/>
            <a:ext cx="2780167" cy="1366439"/>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rmAutofit/>
          </a:bodyPr>
          <a:lstStyle>
            <a:lvl1pPr lvl="0" algn="ctr">
              <a:spcBef>
                <a:spcPts val="0"/>
              </a:spcBef>
              <a:spcAft>
                <a:spcPts val="0"/>
              </a:spcAft>
              <a:buClr>
                <a:schemeClr val="lt2"/>
              </a:buClr>
              <a:buSzPts val="1800"/>
              <a:buFont typeface="Lustria"/>
              <a:buNone/>
              <a:defRPr sz="18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21"/>
          <p:cNvSpPr txBox="1">
            <a:spLocks noGrp="1"/>
          </p:cNvSpPr>
          <p:nvPr>
            <p:ph type="body" idx="1"/>
          </p:nvPr>
        </p:nvSpPr>
        <p:spPr>
          <a:xfrm>
            <a:off x="3641725" y="457200"/>
            <a:ext cx="4808943" cy="3886200"/>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104" name="Google Shape;104;p21"/>
          <p:cNvSpPr txBox="1">
            <a:spLocks noGrp="1"/>
          </p:cNvSpPr>
          <p:nvPr>
            <p:ph type="body" idx="2"/>
          </p:nvPr>
        </p:nvSpPr>
        <p:spPr>
          <a:xfrm>
            <a:off x="685346" y="1823638"/>
            <a:ext cx="2780167" cy="2519761"/>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05" name="Google Shape;105;p21"/>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1"/>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08"/>
        <p:cNvGrpSpPr/>
        <p:nvPr/>
      </p:nvGrpSpPr>
      <p:grpSpPr>
        <a:xfrm>
          <a:off x="0" y="0"/>
          <a:ext cx="0" cy="0"/>
          <a:chOff x="0" y="0"/>
          <a:chExt cx="0" cy="0"/>
        </a:xfrm>
      </p:grpSpPr>
      <p:sp>
        <p:nvSpPr>
          <p:cNvPr id="109" name="Google Shape;109;p22" descr="Slate-V2-HD-vertPhotoInset.png"/>
          <p:cNvSpPr/>
          <p:nvPr/>
        </p:nvSpPr>
        <p:spPr>
          <a:xfrm>
            <a:off x="5470249" y="457200"/>
            <a:ext cx="2688125" cy="3903624"/>
          </a:xfrm>
          <a:prstGeom prst="rect">
            <a:avLst/>
          </a:prstGeom>
          <a:solidFill>
            <a:srgbClr val="FFFFFF"/>
          </a:solidFill>
          <a:ln>
            <a:noFill/>
          </a:ln>
        </p:spPr>
      </p:sp>
      <p:sp>
        <p:nvSpPr>
          <p:cNvPr id="110" name="Google Shape;110;p22"/>
          <p:cNvSpPr txBox="1">
            <a:spLocks noGrp="1"/>
          </p:cNvSpPr>
          <p:nvPr>
            <p:ph type="title"/>
          </p:nvPr>
        </p:nvSpPr>
        <p:spPr>
          <a:xfrm>
            <a:off x="685346" y="457442"/>
            <a:ext cx="4451212" cy="1372004"/>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lvl="0" algn="ctr">
              <a:spcBef>
                <a:spcPts val="0"/>
              </a:spcBef>
              <a:spcAft>
                <a:spcPts val="0"/>
              </a:spcAft>
              <a:buClr>
                <a:schemeClr val="lt2"/>
              </a:buClr>
              <a:buSzPts val="2400"/>
              <a:buFont typeface="Lustria"/>
              <a:buNone/>
              <a:defRPr sz="24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a:spLocks noGrp="1"/>
          </p:cNvSpPr>
          <p:nvPr>
            <p:ph type="pic" idx="2"/>
          </p:nvPr>
        </p:nvSpPr>
        <p:spPr>
          <a:xfrm>
            <a:off x="5581913" y="572777"/>
            <a:ext cx="2456813" cy="3684617"/>
          </a:xfrm>
          <a:prstGeom prst="rect">
            <a:avLst/>
          </a:prstGeom>
          <a:noFill/>
          <a:ln>
            <a:noFill/>
          </a:ln>
          <a:effectLst>
            <a:outerShdw blurRad="38100" dist="25400" dir="4440000">
              <a:srgbClr val="000000">
                <a:alpha val="35686"/>
              </a:srgbClr>
            </a:outerShdw>
          </a:effectLst>
        </p:spPr>
        <p:txBody>
          <a:bodyPr spcFirstLastPara="1" wrap="square" lIns="68575" tIns="34275" rIns="68575" bIns="34275" anchor="t" anchorCtr="0">
            <a:noAutofit/>
          </a:bodyPr>
          <a:lstStyle>
            <a:lvl1pPr marR="0" lvl="0" algn="ctr" rtl="0">
              <a:spcBef>
                <a:spcPts val="2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9pPr>
          </a:lstStyle>
          <a:p>
            <a:endParaRPr/>
          </a:p>
        </p:txBody>
      </p:sp>
      <p:sp>
        <p:nvSpPr>
          <p:cNvPr id="112" name="Google Shape;112;p22"/>
          <p:cNvSpPr txBox="1">
            <a:spLocks noGrp="1"/>
          </p:cNvSpPr>
          <p:nvPr>
            <p:ph type="body" idx="1"/>
          </p:nvPr>
        </p:nvSpPr>
        <p:spPr>
          <a:xfrm>
            <a:off x="685346" y="1829446"/>
            <a:ext cx="4451212" cy="2532101"/>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13" name="Google Shape;113;p22"/>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2"/>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2"/>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magine panoramica con didascalia">
  <p:cSld name="Immagine panoramica con didascalia">
    <p:spTree>
      <p:nvGrpSpPr>
        <p:cNvPr id="1" name="Shape 116"/>
        <p:cNvGrpSpPr/>
        <p:nvPr/>
      </p:nvGrpSpPr>
      <p:grpSpPr>
        <a:xfrm>
          <a:off x="0" y="0"/>
          <a:ext cx="0" cy="0"/>
          <a:chOff x="0" y="0"/>
          <a:chExt cx="0" cy="0"/>
        </a:xfrm>
      </p:grpSpPr>
      <p:pic>
        <p:nvPicPr>
          <p:cNvPr id="117" name="Google Shape;117;p23" descr="Slate-V2-HD-panoPhotoInset.png"/>
          <p:cNvPicPr preferRelativeResize="0"/>
          <p:nvPr/>
        </p:nvPicPr>
        <p:blipFill rotWithShape="1">
          <a:blip r:embed="rId2">
            <a:alphaModFix/>
          </a:blip>
          <a:srcRect/>
          <a:stretch/>
        </p:blipFill>
        <p:spPr>
          <a:xfrm>
            <a:off x="760412" y="410855"/>
            <a:ext cx="7606349" cy="2862605"/>
          </a:xfrm>
          <a:prstGeom prst="rect">
            <a:avLst/>
          </a:prstGeom>
          <a:noFill/>
          <a:ln>
            <a:noFill/>
          </a:ln>
        </p:spPr>
      </p:pic>
      <p:sp>
        <p:nvSpPr>
          <p:cNvPr id="118" name="Google Shape;118;p23"/>
          <p:cNvSpPr txBox="1">
            <a:spLocks noGrp="1"/>
          </p:cNvSpPr>
          <p:nvPr>
            <p:ph type="title"/>
          </p:nvPr>
        </p:nvSpPr>
        <p:spPr>
          <a:xfrm>
            <a:off x="685354" y="3423941"/>
            <a:ext cx="7766494" cy="407604"/>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rmAutofit/>
          </a:bodyPr>
          <a:lstStyle>
            <a:lvl1pPr lvl="0" algn="ctr">
              <a:spcBef>
                <a:spcPts val="0"/>
              </a:spcBef>
              <a:spcAft>
                <a:spcPts val="0"/>
              </a:spcAft>
              <a:buClr>
                <a:schemeClr val="lt2"/>
              </a:buClr>
              <a:buSzPts val="2100"/>
              <a:buFont typeface="Lustria"/>
              <a:buNone/>
              <a:defRPr sz="2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23"/>
          <p:cNvSpPr>
            <a:spLocks noGrp="1"/>
          </p:cNvSpPr>
          <p:nvPr>
            <p:ph type="pic" idx="2"/>
          </p:nvPr>
        </p:nvSpPr>
        <p:spPr>
          <a:xfrm>
            <a:off x="877012" y="521257"/>
            <a:ext cx="7384009" cy="2644253"/>
          </a:xfrm>
          <a:prstGeom prst="rect">
            <a:avLst/>
          </a:prstGeom>
          <a:noFill/>
          <a:ln>
            <a:noFill/>
          </a:ln>
          <a:effectLst>
            <a:outerShdw blurRad="38100" dist="25400" dir="4440000">
              <a:srgbClr val="000000">
                <a:alpha val="35686"/>
              </a:srgbClr>
            </a:outerShdw>
          </a:effectLst>
        </p:spPr>
        <p:txBody>
          <a:bodyPr spcFirstLastPara="1" wrap="square" lIns="68575" tIns="34275" rIns="68575" bIns="34275" anchor="t" anchorCtr="0">
            <a:noAutofit/>
          </a:bodyPr>
          <a:lstStyle>
            <a:lvl1pPr marR="0" lvl="0" algn="ctr" rtl="0">
              <a:spcBef>
                <a:spcPts val="3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1pPr>
            <a:lvl2pPr marR="0" lvl="1"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2pPr>
            <a:lvl3pPr marR="0" lvl="2"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3pPr>
            <a:lvl4pPr marR="0" lvl="3"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4pPr>
            <a:lvl5pPr marR="0" lvl="4"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5pPr>
            <a:lvl6pPr marR="0" lvl="5"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6pPr>
            <a:lvl7pPr marR="0" lvl="6"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7pPr>
            <a:lvl8pPr marR="0" lvl="7"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8pPr>
            <a:lvl9pPr marR="0" lvl="8" algn="l" rtl="0">
              <a:spcBef>
                <a:spcPts val="500"/>
              </a:spcBef>
              <a:spcAft>
                <a:spcPts val="50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9pPr>
          </a:lstStyle>
          <a:p>
            <a:endParaRPr/>
          </a:p>
        </p:txBody>
      </p:sp>
      <p:sp>
        <p:nvSpPr>
          <p:cNvPr id="120" name="Google Shape;120;p23"/>
          <p:cNvSpPr txBox="1">
            <a:spLocks noGrp="1"/>
          </p:cNvSpPr>
          <p:nvPr>
            <p:ph type="body" idx="1"/>
          </p:nvPr>
        </p:nvSpPr>
        <p:spPr>
          <a:xfrm>
            <a:off x="685346" y="3831546"/>
            <a:ext cx="7765321" cy="511854"/>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21" name="Google Shape;121;p23"/>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3"/>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3"/>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olo e sottotitolo">
  <p:cSld name="Titolo e sottotitolo">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685346" y="456328"/>
            <a:ext cx="7765321" cy="265075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2400"/>
              <a:buFont typeface="Lust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4"/>
          <p:cNvSpPr txBox="1">
            <a:spLocks noGrp="1"/>
          </p:cNvSpPr>
          <p:nvPr>
            <p:ph type="body" idx="1"/>
          </p:nvPr>
        </p:nvSpPr>
        <p:spPr>
          <a:xfrm>
            <a:off x="685346" y="3221385"/>
            <a:ext cx="7765322" cy="1126370"/>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27" name="Google Shape;127;p24"/>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4"/>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4"/>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itazione con didascalia">
  <p:cSld name="Citazione con didascalia">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1084659" y="457200"/>
            <a:ext cx="6977064" cy="224467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2400"/>
              <a:buFont typeface="Lust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5"/>
          <p:cNvSpPr txBox="1">
            <a:spLocks noGrp="1"/>
          </p:cNvSpPr>
          <p:nvPr>
            <p:ph type="body" idx="1"/>
          </p:nvPr>
        </p:nvSpPr>
        <p:spPr>
          <a:xfrm>
            <a:off x="1290483" y="2707524"/>
            <a:ext cx="6564224" cy="399562"/>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r">
              <a:spcBef>
                <a:spcPts val="200"/>
              </a:spcBef>
              <a:spcAft>
                <a:spcPts val="0"/>
              </a:spcAft>
              <a:buSzPts val="700"/>
              <a:buNone/>
              <a:defRPr sz="11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33" name="Google Shape;133;p25"/>
          <p:cNvSpPr txBox="1">
            <a:spLocks noGrp="1"/>
          </p:cNvSpPr>
          <p:nvPr>
            <p:ph type="body" idx="2"/>
          </p:nvPr>
        </p:nvSpPr>
        <p:spPr>
          <a:xfrm>
            <a:off x="685346" y="3228265"/>
            <a:ext cx="7765322" cy="1117122"/>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34" name="Google Shape;134;p25"/>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5"/>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5"/>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
        <p:nvSpPr>
          <p:cNvPr id="137" name="Google Shape;137;p25"/>
          <p:cNvSpPr txBox="1"/>
          <p:nvPr/>
        </p:nvSpPr>
        <p:spPr>
          <a:xfrm>
            <a:off x="742950" y="66359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6000"/>
              <a:buFont typeface="Lustria"/>
              <a:buNone/>
            </a:pPr>
            <a:r>
              <a:rPr lang="it" sz="6000" b="0" cap="none">
                <a:solidFill>
                  <a:schemeClr val="lt1"/>
                </a:solidFill>
                <a:latin typeface="Lustria"/>
                <a:ea typeface="Lustria"/>
                <a:cs typeface="Lustria"/>
                <a:sym typeface="Lustria"/>
              </a:rPr>
              <a:t>“</a:t>
            </a:r>
            <a:endParaRPr sz="1100"/>
          </a:p>
        </p:txBody>
      </p:sp>
      <p:sp>
        <p:nvSpPr>
          <p:cNvPr id="138" name="Google Shape;138;p25"/>
          <p:cNvSpPr txBox="1"/>
          <p:nvPr/>
        </p:nvSpPr>
        <p:spPr>
          <a:xfrm>
            <a:off x="7878537" y="2196194"/>
            <a:ext cx="457200" cy="438582"/>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Lustria"/>
              <a:buNone/>
            </a:pPr>
            <a:r>
              <a:rPr lang="it" sz="6000" b="0" cap="none">
                <a:solidFill>
                  <a:schemeClr val="lt1"/>
                </a:solidFill>
                <a:latin typeface="Lustria"/>
                <a:ea typeface="Lustria"/>
                <a:cs typeface="Lustria"/>
                <a:sym typeface="Lustria"/>
              </a:rPr>
              <a:t>”</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cheda nome">
  <p:cSld name="Scheda nome">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685346" y="1595206"/>
            <a:ext cx="7765322" cy="1883876"/>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rmAutofit/>
          </a:bodyPr>
          <a:lstStyle>
            <a:lvl1pPr lvl="0" algn="ctr">
              <a:spcBef>
                <a:spcPts val="0"/>
              </a:spcBef>
              <a:spcAft>
                <a:spcPts val="0"/>
              </a:spcAft>
              <a:buClr>
                <a:schemeClr val="lt2"/>
              </a:buClr>
              <a:buSzPts val="2400"/>
              <a:buFont typeface="Lust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 name="Google Shape;141;p26"/>
          <p:cNvSpPr txBox="1">
            <a:spLocks noGrp="1"/>
          </p:cNvSpPr>
          <p:nvPr>
            <p:ph type="body" idx="1"/>
          </p:nvPr>
        </p:nvSpPr>
        <p:spPr>
          <a:xfrm>
            <a:off x="685338" y="3487917"/>
            <a:ext cx="7764149" cy="85548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42" name="Google Shape;142;p26"/>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6"/>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4" name="Google Shape;144;p26"/>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colonne">
  <p:cSld name="3 colonne">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 name="Google Shape;147;p27"/>
          <p:cNvSpPr txBox="1">
            <a:spLocks noGrp="1"/>
          </p:cNvSpPr>
          <p:nvPr>
            <p:ph type="body" idx="1"/>
          </p:nvPr>
        </p:nvSpPr>
        <p:spPr>
          <a:xfrm>
            <a:off x="685346" y="1414463"/>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400"/>
              </a:spcBef>
              <a:spcAft>
                <a:spcPts val="0"/>
              </a:spcAft>
              <a:buSzPts val="1300"/>
              <a:buNone/>
              <a:defRPr sz="18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48" name="Google Shape;148;p27"/>
          <p:cNvSpPr txBox="1">
            <a:spLocks noGrp="1"/>
          </p:cNvSpPr>
          <p:nvPr>
            <p:ph type="body" idx="2"/>
          </p:nvPr>
        </p:nvSpPr>
        <p:spPr>
          <a:xfrm>
            <a:off x="685346" y="1928813"/>
            <a:ext cx="2475738" cy="2414588"/>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49" name="Google Shape;149;p27"/>
          <p:cNvSpPr txBox="1">
            <a:spLocks noGrp="1"/>
          </p:cNvSpPr>
          <p:nvPr>
            <p:ph type="body" idx="3"/>
          </p:nvPr>
        </p:nvSpPr>
        <p:spPr>
          <a:xfrm>
            <a:off x="3335033" y="1414463"/>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400"/>
              </a:spcBef>
              <a:spcAft>
                <a:spcPts val="0"/>
              </a:spcAft>
              <a:buSzPts val="1300"/>
              <a:buNone/>
              <a:defRPr sz="18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50" name="Google Shape;150;p27"/>
          <p:cNvSpPr txBox="1">
            <a:spLocks noGrp="1"/>
          </p:cNvSpPr>
          <p:nvPr>
            <p:ph type="body" idx="4"/>
          </p:nvPr>
        </p:nvSpPr>
        <p:spPr>
          <a:xfrm>
            <a:off x="3331076" y="1928813"/>
            <a:ext cx="2475738" cy="2414588"/>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51" name="Google Shape;151;p27"/>
          <p:cNvSpPr txBox="1">
            <a:spLocks noGrp="1"/>
          </p:cNvSpPr>
          <p:nvPr>
            <p:ph type="body" idx="5"/>
          </p:nvPr>
        </p:nvSpPr>
        <p:spPr>
          <a:xfrm>
            <a:off x="5974929" y="1414463"/>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400"/>
              </a:spcBef>
              <a:spcAft>
                <a:spcPts val="0"/>
              </a:spcAft>
              <a:buSzPts val="1300"/>
              <a:buNone/>
              <a:defRPr sz="18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52" name="Google Shape;152;p27"/>
          <p:cNvSpPr txBox="1">
            <a:spLocks noGrp="1"/>
          </p:cNvSpPr>
          <p:nvPr>
            <p:ph type="body" idx="6"/>
          </p:nvPr>
        </p:nvSpPr>
        <p:spPr>
          <a:xfrm>
            <a:off x="5974929" y="1928813"/>
            <a:ext cx="2475738" cy="2414588"/>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53" name="Google Shape;153;p27"/>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7"/>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7"/>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colonne immagine">
  <p:cSld name="3 colonne immagine">
    <p:spTree>
      <p:nvGrpSpPr>
        <p:cNvPr id="1" name="Shape 156"/>
        <p:cNvGrpSpPr/>
        <p:nvPr/>
      </p:nvGrpSpPr>
      <p:grpSpPr>
        <a:xfrm>
          <a:off x="0" y="0"/>
          <a:ext cx="0" cy="0"/>
          <a:chOff x="0" y="0"/>
          <a:chExt cx="0" cy="0"/>
        </a:xfrm>
      </p:grpSpPr>
      <p:pic>
        <p:nvPicPr>
          <p:cNvPr id="157" name="Google Shape;157;p28" descr="Slate-V2-HD-3colPhotoInset.png"/>
          <p:cNvPicPr preferRelativeResize="0"/>
          <p:nvPr/>
        </p:nvPicPr>
        <p:blipFill rotWithShape="1">
          <a:blip r:embed="rId2">
            <a:alphaModFix/>
          </a:blip>
          <a:srcRect/>
          <a:stretch/>
        </p:blipFill>
        <p:spPr>
          <a:xfrm>
            <a:off x="673472" y="1363661"/>
            <a:ext cx="2504979" cy="1385888"/>
          </a:xfrm>
          <a:prstGeom prst="rect">
            <a:avLst/>
          </a:prstGeom>
          <a:noFill/>
          <a:ln>
            <a:noFill/>
          </a:ln>
        </p:spPr>
      </p:pic>
      <p:pic>
        <p:nvPicPr>
          <p:cNvPr id="158" name="Google Shape;158;p28" descr="Slate-V2-HD-3colPhotoInset.png"/>
          <p:cNvPicPr preferRelativeResize="0"/>
          <p:nvPr/>
        </p:nvPicPr>
        <p:blipFill rotWithShape="1">
          <a:blip r:embed="rId2">
            <a:alphaModFix/>
          </a:blip>
          <a:srcRect/>
          <a:stretch/>
        </p:blipFill>
        <p:spPr>
          <a:xfrm>
            <a:off x="3302850" y="1363661"/>
            <a:ext cx="2504979" cy="1385888"/>
          </a:xfrm>
          <a:prstGeom prst="rect">
            <a:avLst/>
          </a:prstGeom>
          <a:noFill/>
          <a:ln>
            <a:noFill/>
          </a:ln>
        </p:spPr>
      </p:pic>
      <p:pic>
        <p:nvPicPr>
          <p:cNvPr id="159" name="Google Shape;159;p28" descr="Slate-V2-HD-3colPhotoInset.png"/>
          <p:cNvPicPr preferRelativeResize="0"/>
          <p:nvPr/>
        </p:nvPicPr>
        <p:blipFill rotWithShape="1">
          <a:blip r:embed="rId2">
            <a:alphaModFix/>
          </a:blip>
          <a:srcRect/>
          <a:stretch/>
        </p:blipFill>
        <p:spPr>
          <a:xfrm>
            <a:off x="5952038" y="1363661"/>
            <a:ext cx="2504979" cy="1385888"/>
          </a:xfrm>
          <a:prstGeom prst="rect">
            <a:avLst/>
          </a:prstGeom>
          <a:noFill/>
          <a:ln>
            <a:noFill/>
          </a:ln>
        </p:spPr>
      </p:pic>
      <p:sp>
        <p:nvSpPr>
          <p:cNvPr id="160" name="Google Shape;160;p28"/>
          <p:cNvSpPr txBox="1">
            <a:spLocks noGrp="1"/>
          </p:cNvSpPr>
          <p:nvPr>
            <p:ph type="title"/>
          </p:nvPr>
        </p:nvSpPr>
        <p:spPr>
          <a:xfrm>
            <a:off x="685346" y="457200"/>
            <a:ext cx="7765322"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8"/>
          <p:cNvSpPr txBox="1">
            <a:spLocks noGrp="1"/>
          </p:cNvSpPr>
          <p:nvPr>
            <p:ph type="body" idx="1"/>
          </p:nvPr>
        </p:nvSpPr>
        <p:spPr>
          <a:xfrm>
            <a:off x="685346" y="2928079"/>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300"/>
              </a:spcBef>
              <a:spcAft>
                <a:spcPts val="0"/>
              </a:spcAft>
              <a:buSzPts val="1100"/>
              <a:buNone/>
              <a:defRPr sz="15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62" name="Google Shape;162;p28"/>
          <p:cNvSpPr>
            <a:spLocks noGrp="1"/>
          </p:cNvSpPr>
          <p:nvPr>
            <p:ph type="pic" idx="2"/>
          </p:nvPr>
        </p:nvSpPr>
        <p:spPr>
          <a:xfrm>
            <a:off x="763576" y="1454188"/>
            <a:ext cx="2319276" cy="1202215"/>
          </a:xfrm>
          <a:prstGeom prst="roundRect">
            <a:avLst>
              <a:gd name="adj" fmla="val 1858"/>
            </a:avLst>
          </a:prstGeom>
          <a:noFill/>
          <a:ln>
            <a:noFill/>
          </a:ln>
          <a:effectLst>
            <a:outerShdw blurRad="38100" dist="25400" dir="4440000">
              <a:srgbClr val="000000">
                <a:alpha val="35686"/>
              </a:srgbClr>
            </a:outerShdw>
          </a:effectLst>
        </p:spPr>
        <p:txBody>
          <a:bodyPr spcFirstLastPara="1" wrap="square" lIns="68575" tIns="34275" rIns="68575" bIns="34275" anchor="t" anchorCtr="0">
            <a:noAutofit/>
          </a:bodyPr>
          <a:lstStyle>
            <a:lvl1pPr marR="0" lvl="0" algn="ctr" rtl="0">
              <a:spcBef>
                <a:spcPts val="2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9pPr>
          </a:lstStyle>
          <a:p>
            <a:endParaRPr/>
          </a:p>
        </p:txBody>
      </p:sp>
      <p:sp>
        <p:nvSpPr>
          <p:cNvPr id="163" name="Google Shape;163;p28"/>
          <p:cNvSpPr txBox="1">
            <a:spLocks noGrp="1"/>
          </p:cNvSpPr>
          <p:nvPr>
            <p:ph type="body" idx="3"/>
          </p:nvPr>
        </p:nvSpPr>
        <p:spPr>
          <a:xfrm>
            <a:off x="685346" y="3360276"/>
            <a:ext cx="2475738" cy="983125"/>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64" name="Google Shape;164;p28"/>
          <p:cNvSpPr txBox="1">
            <a:spLocks noGrp="1"/>
          </p:cNvSpPr>
          <p:nvPr>
            <p:ph type="body" idx="4"/>
          </p:nvPr>
        </p:nvSpPr>
        <p:spPr>
          <a:xfrm>
            <a:off x="3332091" y="2928079"/>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300"/>
              </a:spcBef>
              <a:spcAft>
                <a:spcPts val="0"/>
              </a:spcAft>
              <a:buSzPts val="1100"/>
              <a:buNone/>
              <a:defRPr sz="15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65" name="Google Shape;165;p28"/>
          <p:cNvSpPr>
            <a:spLocks noGrp="1"/>
          </p:cNvSpPr>
          <p:nvPr>
            <p:ph type="pic" idx="5"/>
          </p:nvPr>
        </p:nvSpPr>
        <p:spPr>
          <a:xfrm>
            <a:off x="3409307" y="1454320"/>
            <a:ext cx="2319276" cy="1206123"/>
          </a:xfrm>
          <a:prstGeom prst="roundRect">
            <a:avLst>
              <a:gd name="adj" fmla="val 1858"/>
            </a:avLst>
          </a:prstGeom>
          <a:noFill/>
          <a:ln>
            <a:noFill/>
          </a:ln>
          <a:effectLst>
            <a:outerShdw blurRad="38100" dist="25400" dir="4440000">
              <a:srgbClr val="000000">
                <a:alpha val="35686"/>
              </a:srgbClr>
            </a:outerShdw>
          </a:effectLst>
        </p:spPr>
        <p:txBody>
          <a:bodyPr spcFirstLastPara="1" wrap="square" lIns="68575" tIns="34275" rIns="68575" bIns="34275" anchor="t" anchorCtr="0">
            <a:noAutofit/>
          </a:bodyPr>
          <a:lstStyle>
            <a:lvl1pPr marR="0" lvl="0" algn="ctr" rtl="0">
              <a:spcBef>
                <a:spcPts val="2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9pPr>
          </a:lstStyle>
          <a:p>
            <a:endParaRPr/>
          </a:p>
        </p:txBody>
      </p:sp>
      <p:sp>
        <p:nvSpPr>
          <p:cNvPr id="166" name="Google Shape;166;p28"/>
          <p:cNvSpPr txBox="1">
            <a:spLocks noGrp="1"/>
          </p:cNvSpPr>
          <p:nvPr>
            <p:ph type="body" idx="6"/>
          </p:nvPr>
        </p:nvSpPr>
        <p:spPr>
          <a:xfrm>
            <a:off x="3331076" y="3360275"/>
            <a:ext cx="2475738" cy="983125"/>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67" name="Google Shape;167;p28"/>
          <p:cNvSpPr txBox="1">
            <a:spLocks noGrp="1"/>
          </p:cNvSpPr>
          <p:nvPr>
            <p:ph type="body" idx="7"/>
          </p:nvPr>
        </p:nvSpPr>
        <p:spPr>
          <a:xfrm>
            <a:off x="5975023" y="2928079"/>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300"/>
              </a:spcBef>
              <a:spcAft>
                <a:spcPts val="0"/>
              </a:spcAft>
              <a:buSzPts val="1100"/>
              <a:buNone/>
              <a:defRPr sz="15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68" name="Google Shape;168;p28"/>
          <p:cNvSpPr>
            <a:spLocks noGrp="1"/>
          </p:cNvSpPr>
          <p:nvPr>
            <p:ph type="pic" idx="8"/>
          </p:nvPr>
        </p:nvSpPr>
        <p:spPr>
          <a:xfrm>
            <a:off x="6056773" y="1450824"/>
            <a:ext cx="2319276" cy="1205471"/>
          </a:xfrm>
          <a:prstGeom prst="roundRect">
            <a:avLst>
              <a:gd name="adj" fmla="val 1858"/>
            </a:avLst>
          </a:prstGeom>
          <a:noFill/>
          <a:ln>
            <a:noFill/>
          </a:ln>
          <a:effectLst>
            <a:outerShdw blurRad="38100" dist="25400" dir="4440000">
              <a:srgbClr val="000000">
                <a:alpha val="35686"/>
              </a:srgbClr>
            </a:outerShdw>
          </a:effectLst>
        </p:spPr>
        <p:txBody>
          <a:bodyPr spcFirstLastPara="1" wrap="square" lIns="68575" tIns="34275" rIns="68575" bIns="34275" anchor="t" anchorCtr="0">
            <a:noAutofit/>
          </a:bodyPr>
          <a:lstStyle>
            <a:lvl1pPr marR="0" lvl="0" algn="ctr" rtl="0">
              <a:spcBef>
                <a:spcPts val="2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9pPr>
          </a:lstStyle>
          <a:p>
            <a:endParaRPr/>
          </a:p>
        </p:txBody>
      </p:sp>
      <p:sp>
        <p:nvSpPr>
          <p:cNvPr id="169" name="Google Shape;169;p28"/>
          <p:cNvSpPr txBox="1">
            <a:spLocks noGrp="1"/>
          </p:cNvSpPr>
          <p:nvPr>
            <p:ph type="body" idx="9"/>
          </p:nvPr>
        </p:nvSpPr>
        <p:spPr>
          <a:xfrm>
            <a:off x="5974929" y="3360274"/>
            <a:ext cx="2475738" cy="983126"/>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70" name="Google Shape;170;p28"/>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1" name="Google Shape;171;p28"/>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2" name="Google Shape;172;p28"/>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5" name="Google Shape;175;p29"/>
          <p:cNvSpPr txBox="1">
            <a:spLocks noGrp="1"/>
          </p:cNvSpPr>
          <p:nvPr>
            <p:ph type="body" idx="1"/>
          </p:nvPr>
        </p:nvSpPr>
        <p:spPr>
          <a:xfrm rot="5400000">
            <a:off x="3045976" y="-1061292"/>
            <a:ext cx="3044063" cy="7765321"/>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176" name="Google Shape;176;p29"/>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7" name="Google Shape;177;p29"/>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8" name="Google Shape;178;p29"/>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rot="5400000">
            <a:off x="5650883" y="1543617"/>
            <a:ext cx="3886201" cy="1713365"/>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l">
              <a:spcBef>
                <a:spcPts val="0"/>
              </a:spcBef>
              <a:spcAft>
                <a:spcPts val="0"/>
              </a:spcAft>
              <a:buClr>
                <a:schemeClr val="lt2"/>
              </a:buClr>
              <a:buSzPts val="3000"/>
              <a:buFont typeface="Lustria"/>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1" name="Google Shape;181;p30"/>
          <p:cNvSpPr txBox="1">
            <a:spLocks noGrp="1"/>
          </p:cNvSpPr>
          <p:nvPr>
            <p:ph type="body" idx="1"/>
          </p:nvPr>
        </p:nvSpPr>
        <p:spPr>
          <a:xfrm rot="5400000">
            <a:off x="1711074" y="-568527"/>
            <a:ext cx="3886201" cy="5937654"/>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182" name="Google Shape;182;p30"/>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3" name="Google Shape;183;p30"/>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4" name="Google Shape;184;p30"/>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marR="0" lvl="0" algn="ctr" rtl="0">
              <a:spcBef>
                <a:spcPts val="0"/>
              </a:spcBef>
              <a:spcAft>
                <a:spcPts val="0"/>
              </a:spcAft>
              <a:buClr>
                <a:schemeClr val="lt2"/>
              </a:buClr>
              <a:buSzPts val="3000"/>
              <a:buFont typeface="Lustria"/>
              <a:buNone/>
              <a:defRPr sz="3000" b="0" i="0" u="none" strike="noStrike" cap="none">
                <a:solidFill>
                  <a:schemeClr val="lt2"/>
                </a:solidFill>
                <a:latin typeface="Lustria"/>
                <a:ea typeface="Lustria"/>
                <a:cs typeface="Lustria"/>
                <a:sym typeface="Lustria"/>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52" name="Google Shape;52;p13"/>
          <p:cNvSpPr txBox="1">
            <a:spLocks noGrp="1"/>
          </p:cNvSpPr>
          <p:nvPr>
            <p:ph type="body" idx="1"/>
          </p:nvPr>
        </p:nvSpPr>
        <p:spPr>
          <a:xfrm>
            <a:off x="685346" y="1299337"/>
            <a:ext cx="7765321" cy="304406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marR="0" lvl="0" indent="-298450" algn="l" rtl="0">
              <a:spcBef>
                <a:spcPts val="300"/>
              </a:spcBef>
              <a:spcAft>
                <a:spcPts val="0"/>
              </a:spcAft>
              <a:buClr>
                <a:schemeClr val="lt2"/>
              </a:buClr>
              <a:buSzPts val="1100"/>
              <a:buFont typeface="Noto Sans Symbols"/>
              <a:buChar char="◈"/>
              <a:defRPr sz="1500" b="0" i="0" u="none" strike="noStrike" cap="none">
                <a:solidFill>
                  <a:schemeClr val="lt2"/>
                </a:solidFill>
                <a:latin typeface="Lustria"/>
                <a:ea typeface="Lustria"/>
                <a:cs typeface="Lustria"/>
                <a:sym typeface="Lustria"/>
              </a:defRPr>
            </a:lvl1pPr>
            <a:lvl2pPr marL="914400" marR="0" lvl="1" indent="-285750" algn="l" rtl="0">
              <a:spcBef>
                <a:spcPts val="500"/>
              </a:spcBef>
              <a:spcAft>
                <a:spcPts val="0"/>
              </a:spcAft>
              <a:buClr>
                <a:schemeClr val="lt2"/>
              </a:buClr>
              <a:buSzPts val="900"/>
              <a:buFont typeface="Noto Sans Symbols"/>
              <a:buChar char="🞚"/>
              <a:defRPr sz="1400" b="0" i="0" u="none" strike="noStrike" cap="none">
                <a:solidFill>
                  <a:schemeClr val="lt2"/>
                </a:solidFill>
                <a:latin typeface="Lustria"/>
                <a:ea typeface="Lustria"/>
                <a:cs typeface="Lustria"/>
                <a:sym typeface="Lustria"/>
              </a:defRPr>
            </a:lvl2pPr>
            <a:lvl3pPr marL="1371600" marR="0" lvl="2" indent="-279400" algn="l" rtl="0">
              <a:spcBef>
                <a:spcPts val="500"/>
              </a:spcBef>
              <a:spcAft>
                <a:spcPts val="0"/>
              </a:spcAft>
              <a:buClr>
                <a:schemeClr val="lt2"/>
              </a:buClr>
              <a:buSzPts val="800"/>
              <a:buFont typeface="Noto Sans Symbols"/>
              <a:buChar char="◈"/>
              <a:defRPr sz="1200" b="0" i="0" u="none" strike="noStrike" cap="none">
                <a:solidFill>
                  <a:schemeClr val="lt2"/>
                </a:solidFill>
                <a:latin typeface="Lustria"/>
                <a:ea typeface="Lustria"/>
                <a:cs typeface="Lustria"/>
                <a:sym typeface="Lustria"/>
              </a:defRPr>
            </a:lvl3pPr>
            <a:lvl4pPr marL="1828800" marR="0" lvl="3"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4pPr>
            <a:lvl5pPr marL="2286000" marR="0" lvl="4"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5pPr>
            <a:lvl6pPr marL="2743200" marR="0" lvl="5"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6pPr>
            <a:lvl7pPr marL="3200400" marR="0" lvl="6"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7pPr>
            <a:lvl8pPr marL="3657600" marR="0" lvl="7"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8pPr>
            <a:lvl9pPr marL="4114800" marR="0" lvl="8" indent="-273050" algn="l" rtl="0">
              <a:spcBef>
                <a:spcPts val="500"/>
              </a:spcBef>
              <a:spcAft>
                <a:spcPts val="50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9pPr>
          </a:lstStyle>
          <a:p>
            <a:endParaRPr/>
          </a:p>
        </p:txBody>
      </p:sp>
      <p:sp>
        <p:nvSpPr>
          <p:cNvPr id="53" name="Google Shape;53;p13"/>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rgbClr val="F2F2F2"/>
                </a:solidFill>
                <a:latin typeface="Lustria"/>
                <a:ea typeface="Lustria"/>
                <a:cs typeface="Lustria"/>
                <a:sym typeface="Lustria"/>
              </a:defRPr>
            </a:lvl1pPr>
            <a:lvl2pPr marR="0" lvl="1"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2pPr>
            <a:lvl3pPr marR="0" lvl="2"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3pPr>
            <a:lvl4pPr marR="0" lvl="3"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4pPr>
            <a:lvl5pPr marR="0" lvl="4"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5pPr>
            <a:lvl6pPr marR="0" lvl="5"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6pPr>
            <a:lvl7pPr marR="0" lvl="6"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7pPr>
            <a:lvl8pPr marR="0" lvl="7"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8pPr>
            <a:lvl9pPr marR="0" lvl="8"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9pPr>
          </a:lstStyle>
          <a:p>
            <a:endParaRPr/>
          </a:p>
        </p:txBody>
      </p:sp>
      <p:sp>
        <p:nvSpPr>
          <p:cNvPr id="54" name="Google Shape;54;p13"/>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F2F2F2"/>
                </a:solidFill>
                <a:latin typeface="Lustria"/>
                <a:ea typeface="Lustria"/>
                <a:cs typeface="Lustria"/>
                <a:sym typeface="Lustria"/>
              </a:defRPr>
            </a:lvl1pPr>
            <a:lvl2pPr marR="0" lvl="1"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2pPr>
            <a:lvl3pPr marR="0" lvl="2"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3pPr>
            <a:lvl4pPr marR="0" lvl="3"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4pPr>
            <a:lvl5pPr marR="0" lvl="4"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5pPr>
            <a:lvl6pPr marR="0" lvl="5"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6pPr>
            <a:lvl7pPr marR="0" lvl="6"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7pPr>
            <a:lvl8pPr marR="0" lvl="7"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8pPr>
            <a:lvl9pPr marR="0" lvl="8"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9pPr>
          </a:lstStyle>
          <a:p>
            <a:endParaRPr/>
          </a:p>
        </p:txBody>
      </p:sp>
      <p:sp>
        <p:nvSpPr>
          <p:cNvPr id="55" name="Google Shape;55;p13"/>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2F2F2"/>
                </a:solidFill>
                <a:latin typeface="Lustria"/>
                <a:ea typeface="Lustria"/>
                <a:cs typeface="Lustria"/>
                <a:sym typeface="Lustria"/>
              </a:defRPr>
            </a:lvl1pPr>
            <a:lvl2pPr marL="0" marR="0" lvl="1" indent="0" algn="r" rtl="0">
              <a:spcBef>
                <a:spcPts val="0"/>
              </a:spcBef>
              <a:buNone/>
              <a:defRPr sz="800" b="0" i="0" u="none" strike="noStrike" cap="none">
                <a:solidFill>
                  <a:srgbClr val="F2F2F2"/>
                </a:solidFill>
                <a:latin typeface="Lustria"/>
                <a:ea typeface="Lustria"/>
                <a:cs typeface="Lustria"/>
                <a:sym typeface="Lustria"/>
              </a:defRPr>
            </a:lvl2pPr>
            <a:lvl3pPr marL="0" marR="0" lvl="2" indent="0" algn="r" rtl="0">
              <a:spcBef>
                <a:spcPts val="0"/>
              </a:spcBef>
              <a:buNone/>
              <a:defRPr sz="800" b="0" i="0" u="none" strike="noStrike" cap="none">
                <a:solidFill>
                  <a:srgbClr val="F2F2F2"/>
                </a:solidFill>
                <a:latin typeface="Lustria"/>
                <a:ea typeface="Lustria"/>
                <a:cs typeface="Lustria"/>
                <a:sym typeface="Lustria"/>
              </a:defRPr>
            </a:lvl3pPr>
            <a:lvl4pPr marL="0" marR="0" lvl="3" indent="0" algn="r" rtl="0">
              <a:spcBef>
                <a:spcPts val="0"/>
              </a:spcBef>
              <a:buNone/>
              <a:defRPr sz="800" b="0" i="0" u="none" strike="noStrike" cap="none">
                <a:solidFill>
                  <a:srgbClr val="F2F2F2"/>
                </a:solidFill>
                <a:latin typeface="Lustria"/>
                <a:ea typeface="Lustria"/>
                <a:cs typeface="Lustria"/>
                <a:sym typeface="Lustria"/>
              </a:defRPr>
            </a:lvl4pPr>
            <a:lvl5pPr marL="0" marR="0" lvl="4" indent="0" algn="r" rtl="0">
              <a:spcBef>
                <a:spcPts val="0"/>
              </a:spcBef>
              <a:buNone/>
              <a:defRPr sz="800" b="0" i="0" u="none" strike="noStrike" cap="none">
                <a:solidFill>
                  <a:srgbClr val="F2F2F2"/>
                </a:solidFill>
                <a:latin typeface="Lustria"/>
                <a:ea typeface="Lustria"/>
                <a:cs typeface="Lustria"/>
                <a:sym typeface="Lustria"/>
              </a:defRPr>
            </a:lvl5pPr>
            <a:lvl6pPr marL="0" marR="0" lvl="5" indent="0" algn="r" rtl="0">
              <a:spcBef>
                <a:spcPts val="0"/>
              </a:spcBef>
              <a:buNone/>
              <a:defRPr sz="800" b="0" i="0" u="none" strike="noStrike" cap="none">
                <a:solidFill>
                  <a:srgbClr val="F2F2F2"/>
                </a:solidFill>
                <a:latin typeface="Lustria"/>
                <a:ea typeface="Lustria"/>
                <a:cs typeface="Lustria"/>
                <a:sym typeface="Lustria"/>
              </a:defRPr>
            </a:lvl6pPr>
            <a:lvl7pPr marL="0" marR="0" lvl="6" indent="0" algn="r" rtl="0">
              <a:spcBef>
                <a:spcPts val="0"/>
              </a:spcBef>
              <a:buNone/>
              <a:defRPr sz="800" b="0" i="0" u="none" strike="noStrike" cap="none">
                <a:solidFill>
                  <a:srgbClr val="F2F2F2"/>
                </a:solidFill>
                <a:latin typeface="Lustria"/>
                <a:ea typeface="Lustria"/>
                <a:cs typeface="Lustria"/>
                <a:sym typeface="Lustria"/>
              </a:defRPr>
            </a:lvl7pPr>
            <a:lvl8pPr marL="0" marR="0" lvl="7" indent="0" algn="r" rtl="0">
              <a:spcBef>
                <a:spcPts val="0"/>
              </a:spcBef>
              <a:buNone/>
              <a:defRPr sz="800" b="0" i="0" u="none" strike="noStrike" cap="none">
                <a:solidFill>
                  <a:srgbClr val="F2F2F2"/>
                </a:solidFill>
                <a:latin typeface="Lustria"/>
                <a:ea typeface="Lustria"/>
                <a:cs typeface="Lustria"/>
                <a:sym typeface="Lustria"/>
              </a:defRPr>
            </a:lvl8pPr>
            <a:lvl9pPr marL="0" marR="0" lvl="8" indent="0" algn="r" rtl="0">
              <a:spcBef>
                <a:spcPts val="0"/>
              </a:spcBef>
              <a:buNone/>
              <a:defRPr sz="800" b="0" i="0" u="none" strike="noStrike" cap="none">
                <a:solidFill>
                  <a:srgbClr val="F2F2F2"/>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aac"/><Relationship Id="rId1" Type="http://schemas.microsoft.com/office/2007/relationships/media" Target="../media/media8.aac"/><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aac"/><Relationship Id="rId1" Type="http://schemas.microsoft.com/office/2007/relationships/media" Target="../media/media9.aac"/><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0.aac"/><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0.aac"/><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26.jp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27.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2.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3.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microsoft.com/office/2007/relationships/media" Target="../media/media14.mp4"/><Relationship Id="rId1" Type="http://schemas.openxmlformats.org/officeDocument/2006/relationships/video" Target="NULL"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5.aac"/><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6.aac"/><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17.aac"/><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7.aac"/><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1.jp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4.gif"/><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p4"/><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5.mp4"/><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311700" y="224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Maroc, données générales</a:t>
            </a:r>
            <a:endParaRPr/>
          </a:p>
        </p:txBody>
      </p:sp>
      <p:sp>
        <p:nvSpPr>
          <p:cNvPr id="190" name="Google Shape;190;p31"/>
          <p:cNvSpPr txBox="1">
            <a:spLocks noGrp="1"/>
          </p:cNvSpPr>
          <p:nvPr>
            <p:ph type="body" idx="1"/>
          </p:nvPr>
        </p:nvSpPr>
        <p:spPr>
          <a:xfrm>
            <a:off x="60275" y="863550"/>
            <a:ext cx="3687000" cy="3777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400" b="1" u="sng"/>
              <a:t>Dans l’après-guerre</a:t>
            </a:r>
            <a:endParaRPr sz="1400" b="1" u="sng"/>
          </a:p>
          <a:p>
            <a:pPr marL="0" lvl="0" indent="0" algn="l" rtl="0">
              <a:spcBef>
                <a:spcPts val="0"/>
              </a:spcBef>
              <a:spcAft>
                <a:spcPts val="0"/>
              </a:spcAft>
              <a:buNone/>
            </a:pPr>
            <a:endParaRPr sz="1400"/>
          </a:p>
          <a:p>
            <a:pPr marL="0" lvl="0" indent="0" algn="l" rtl="0">
              <a:spcBef>
                <a:spcPts val="0"/>
              </a:spcBef>
              <a:spcAft>
                <a:spcPts val="0"/>
              </a:spcAft>
              <a:buNone/>
            </a:pPr>
            <a:r>
              <a:rPr lang="it" sz="1400"/>
              <a:t>Population: 12 millions</a:t>
            </a:r>
            <a:endParaRPr sz="1400"/>
          </a:p>
          <a:p>
            <a:pPr marL="0" lvl="0" indent="0" algn="l" rtl="0">
              <a:spcBef>
                <a:spcPts val="0"/>
              </a:spcBef>
              <a:spcAft>
                <a:spcPts val="0"/>
              </a:spcAft>
              <a:buNone/>
            </a:pPr>
            <a:r>
              <a:rPr lang="it" sz="1400"/>
              <a:t>Densité: 26,1 ab/km quad.</a:t>
            </a:r>
            <a:endParaRPr sz="1400"/>
          </a:p>
          <a:p>
            <a:pPr marL="0" lvl="0" indent="0" algn="l" rtl="0">
              <a:spcBef>
                <a:spcPts val="0"/>
              </a:spcBef>
              <a:spcAft>
                <a:spcPts val="0"/>
              </a:spcAft>
              <a:buNone/>
            </a:pPr>
            <a:r>
              <a:rPr lang="it" sz="1400"/>
              <a:t>Surface: 458745 km quad.</a:t>
            </a:r>
            <a:endParaRPr sz="1400"/>
          </a:p>
          <a:p>
            <a:pPr marL="0" lvl="0" indent="0" algn="l" rtl="0">
              <a:spcBef>
                <a:spcPts val="0"/>
              </a:spcBef>
              <a:spcAft>
                <a:spcPts val="0"/>
              </a:spcAft>
              <a:buNone/>
            </a:pPr>
            <a:r>
              <a:rPr lang="it" sz="1400"/>
              <a:t>Langues officielles: françois</a:t>
            </a:r>
            <a:endParaRPr sz="1400"/>
          </a:p>
          <a:p>
            <a:pPr marL="0" lvl="0" indent="0" algn="l" rtl="0">
              <a:spcBef>
                <a:spcPts val="0"/>
              </a:spcBef>
              <a:spcAft>
                <a:spcPts val="0"/>
              </a:spcAft>
              <a:buNone/>
            </a:pPr>
            <a:r>
              <a:rPr lang="it" sz="1400"/>
              <a:t>Capitale: Paris</a:t>
            </a:r>
            <a:endParaRPr sz="1400"/>
          </a:p>
          <a:p>
            <a:pPr marL="0" lvl="0" indent="0" algn="l" rtl="0">
              <a:spcBef>
                <a:spcPts val="0"/>
              </a:spcBef>
              <a:spcAft>
                <a:spcPts val="0"/>
              </a:spcAft>
              <a:buNone/>
            </a:pPr>
            <a:r>
              <a:rPr lang="it" sz="1400"/>
              <a:t>Religion: musulmans sunnites</a:t>
            </a:r>
            <a:endParaRPr sz="1400"/>
          </a:p>
          <a:p>
            <a:pPr marL="0" lvl="0" indent="0" algn="l" rtl="0">
              <a:spcBef>
                <a:spcPts val="0"/>
              </a:spcBef>
              <a:spcAft>
                <a:spcPts val="0"/>
              </a:spcAft>
              <a:buNone/>
            </a:pPr>
            <a:r>
              <a:rPr lang="it" sz="1400"/>
              <a:t>Forme de gouvernement: Colonie française</a:t>
            </a:r>
            <a:endParaRPr sz="1400" baseline="30000"/>
          </a:p>
          <a:p>
            <a:pPr marL="0" lvl="0" indent="0" algn="l" rtl="0">
              <a:spcBef>
                <a:spcPts val="0"/>
              </a:spcBef>
              <a:spcAft>
                <a:spcPts val="0"/>
              </a:spcAft>
              <a:buNone/>
            </a:pPr>
            <a:r>
              <a:rPr lang="it" sz="1400"/>
              <a:t>PIB: /</a:t>
            </a:r>
            <a:endParaRPr sz="1400"/>
          </a:p>
          <a:p>
            <a:pPr marL="0" lvl="0" indent="0" algn="l" rtl="0">
              <a:spcBef>
                <a:spcPts val="0"/>
              </a:spcBef>
              <a:spcAft>
                <a:spcPts val="0"/>
              </a:spcAft>
              <a:buNone/>
            </a:pPr>
            <a:r>
              <a:rPr lang="it" sz="1400"/>
              <a:t>PIB par habitant: /</a:t>
            </a:r>
            <a:endParaRPr sz="1400"/>
          </a:p>
          <a:p>
            <a:pPr marL="0" lvl="0" indent="0" algn="l" rtl="0">
              <a:spcBef>
                <a:spcPts val="0"/>
              </a:spcBef>
              <a:spcAft>
                <a:spcPts val="0"/>
              </a:spcAft>
              <a:buNone/>
            </a:pPr>
            <a:r>
              <a:rPr lang="it" sz="1400"/>
              <a:t>IDH: /</a:t>
            </a:r>
            <a:endParaRPr sz="1400"/>
          </a:p>
        </p:txBody>
      </p:sp>
      <p:pic>
        <p:nvPicPr>
          <p:cNvPr id="191" name="Google Shape;191;p31"/>
          <p:cNvPicPr preferRelativeResize="0"/>
          <p:nvPr/>
        </p:nvPicPr>
        <p:blipFill>
          <a:blip r:embed="rId5">
            <a:alphaModFix/>
          </a:blip>
          <a:stretch>
            <a:fillRect/>
          </a:stretch>
        </p:blipFill>
        <p:spPr>
          <a:xfrm>
            <a:off x="60275" y="3990650"/>
            <a:ext cx="1673926" cy="1085924"/>
          </a:xfrm>
          <a:prstGeom prst="rect">
            <a:avLst/>
          </a:prstGeom>
          <a:noFill/>
          <a:ln>
            <a:noFill/>
          </a:ln>
        </p:spPr>
      </p:pic>
      <p:sp>
        <p:nvSpPr>
          <p:cNvPr id="192" name="Google Shape;192;p31"/>
          <p:cNvSpPr txBox="1"/>
          <p:nvPr/>
        </p:nvSpPr>
        <p:spPr>
          <a:xfrm>
            <a:off x="4572000" y="863550"/>
            <a:ext cx="4469400" cy="41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b="1" u="sng">
                <a:solidFill>
                  <a:schemeClr val="lt2"/>
                </a:solidFill>
              </a:rPr>
              <a:t>Aujourd’hui</a:t>
            </a:r>
            <a:endParaRPr b="1" u="sng">
              <a:solidFill>
                <a:schemeClr val="lt2"/>
              </a:solidFill>
            </a:endParaRPr>
          </a:p>
          <a:p>
            <a:pPr marL="0" lvl="0" indent="0" algn="l" rtl="0">
              <a:spcBef>
                <a:spcPts val="0"/>
              </a:spcBef>
              <a:spcAft>
                <a:spcPts val="0"/>
              </a:spcAft>
              <a:buNone/>
            </a:pPr>
            <a:endParaRPr b="1" u="sng">
              <a:solidFill>
                <a:schemeClr val="lt2"/>
              </a:solidFill>
            </a:endParaRPr>
          </a:p>
          <a:p>
            <a:pPr marL="0" lvl="0" indent="0" algn="l" rtl="0">
              <a:lnSpc>
                <a:spcPct val="115000"/>
              </a:lnSpc>
              <a:spcBef>
                <a:spcPts val="0"/>
              </a:spcBef>
              <a:spcAft>
                <a:spcPts val="0"/>
              </a:spcAft>
              <a:buNone/>
            </a:pPr>
            <a:r>
              <a:rPr lang="it">
                <a:solidFill>
                  <a:schemeClr val="lt2"/>
                </a:solidFill>
              </a:rPr>
              <a:t>Population: 35 millions </a:t>
            </a:r>
            <a:endParaRPr>
              <a:solidFill>
                <a:schemeClr val="lt2"/>
              </a:solidFill>
            </a:endParaRPr>
          </a:p>
          <a:p>
            <a:pPr marL="0" lvl="0" indent="0" algn="l" rtl="0">
              <a:lnSpc>
                <a:spcPct val="115000"/>
              </a:lnSpc>
              <a:spcBef>
                <a:spcPts val="0"/>
              </a:spcBef>
              <a:spcAft>
                <a:spcPts val="0"/>
              </a:spcAft>
              <a:buNone/>
            </a:pPr>
            <a:r>
              <a:rPr lang="it">
                <a:solidFill>
                  <a:schemeClr val="lt2"/>
                </a:solidFill>
              </a:rPr>
              <a:t>Densité: 76,2 ab/km quad.</a:t>
            </a:r>
            <a:endParaRPr>
              <a:solidFill>
                <a:schemeClr val="lt2"/>
              </a:solidFill>
            </a:endParaRPr>
          </a:p>
          <a:p>
            <a:pPr marL="0" lvl="0" indent="0" algn="l" rtl="0">
              <a:lnSpc>
                <a:spcPct val="115000"/>
              </a:lnSpc>
              <a:spcBef>
                <a:spcPts val="0"/>
              </a:spcBef>
              <a:spcAft>
                <a:spcPts val="0"/>
              </a:spcAft>
              <a:buNone/>
            </a:pPr>
            <a:r>
              <a:rPr lang="it">
                <a:solidFill>
                  <a:schemeClr val="lt2"/>
                </a:solidFill>
              </a:rPr>
              <a:t>Surface: 458745 km quad.</a:t>
            </a:r>
            <a:endParaRPr>
              <a:solidFill>
                <a:schemeClr val="lt2"/>
              </a:solidFill>
            </a:endParaRPr>
          </a:p>
          <a:p>
            <a:pPr marL="0" lvl="0" indent="0" algn="l" rtl="0">
              <a:lnSpc>
                <a:spcPct val="115000"/>
              </a:lnSpc>
              <a:spcBef>
                <a:spcPts val="0"/>
              </a:spcBef>
              <a:spcAft>
                <a:spcPts val="0"/>
              </a:spcAft>
              <a:buNone/>
            </a:pPr>
            <a:r>
              <a:rPr lang="it">
                <a:solidFill>
                  <a:schemeClr val="lt2"/>
                </a:solidFill>
              </a:rPr>
              <a:t>Langues officielles: Arabe, Berbère</a:t>
            </a:r>
            <a:endParaRPr>
              <a:solidFill>
                <a:schemeClr val="lt2"/>
              </a:solidFill>
            </a:endParaRPr>
          </a:p>
          <a:p>
            <a:pPr marL="0" lvl="0" indent="0" algn="l" rtl="0">
              <a:lnSpc>
                <a:spcPct val="115000"/>
              </a:lnSpc>
              <a:spcBef>
                <a:spcPts val="0"/>
              </a:spcBef>
              <a:spcAft>
                <a:spcPts val="0"/>
              </a:spcAft>
              <a:buNone/>
            </a:pPr>
            <a:r>
              <a:rPr lang="it">
                <a:solidFill>
                  <a:schemeClr val="lt2"/>
                </a:solidFill>
              </a:rPr>
              <a:t>Capitale: Rabat </a:t>
            </a:r>
            <a:endParaRPr>
              <a:solidFill>
                <a:schemeClr val="lt2"/>
              </a:solidFill>
            </a:endParaRPr>
          </a:p>
          <a:p>
            <a:pPr marL="0" lvl="0" indent="0" algn="l" rtl="0">
              <a:lnSpc>
                <a:spcPct val="115000"/>
              </a:lnSpc>
              <a:spcBef>
                <a:spcPts val="0"/>
              </a:spcBef>
              <a:spcAft>
                <a:spcPts val="0"/>
              </a:spcAft>
              <a:buNone/>
            </a:pPr>
            <a:r>
              <a:rPr lang="it">
                <a:solidFill>
                  <a:schemeClr val="lt2"/>
                </a:solidFill>
              </a:rPr>
              <a:t>Religion: musulmans sunnites</a:t>
            </a:r>
            <a:endParaRPr>
              <a:solidFill>
                <a:schemeClr val="lt2"/>
              </a:solidFill>
            </a:endParaRPr>
          </a:p>
          <a:p>
            <a:pPr marL="0" lvl="0" indent="0" algn="l" rtl="0">
              <a:lnSpc>
                <a:spcPct val="115000"/>
              </a:lnSpc>
              <a:spcBef>
                <a:spcPts val="0"/>
              </a:spcBef>
              <a:spcAft>
                <a:spcPts val="0"/>
              </a:spcAft>
              <a:buNone/>
            </a:pPr>
            <a:r>
              <a:rPr lang="it">
                <a:solidFill>
                  <a:schemeClr val="lt2"/>
                </a:solidFill>
              </a:rPr>
              <a:t>Forme de gouvernement: Monarchie constitutionnelle</a:t>
            </a:r>
            <a:endParaRPr baseline="30000">
              <a:solidFill>
                <a:schemeClr val="lt2"/>
              </a:solidFill>
            </a:endParaRPr>
          </a:p>
          <a:p>
            <a:pPr marL="0" lvl="0" indent="0" algn="l" rtl="0">
              <a:lnSpc>
                <a:spcPct val="115000"/>
              </a:lnSpc>
              <a:spcBef>
                <a:spcPts val="0"/>
              </a:spcBef>
              <a:spcAft>
                <a:spcPts val="0"/>
              </a:spcAft>
              <a:buNone/>
            </a:pPr>
            <a:r>
              <a:rPr lang="it">
                <a:solidFill>
                  <a:schemeClr val="lt2"/>
                </a:solidFill>
              </a:rPr>
              <a:t>PIB: 118,7 milliards (USD)</a:t>
            </a:r>
            <a:endParaRPr>
              <a:solidFill>
                <a:schemeClr val="lt2"/>
              </a:solidFill>
            </a:endParaRPr>
          </a:p>
          <a:p>
            <a:pPr marL="0" lvl="0" indent="0" algn="l" rtl="0">
              <a:lnSpc>
                <a:spcPct val="115000"/>
              </a:lnSpc>
              <a:spcBef>
                <a:spcPts val="0"/>
              </a:spcBef>
              <a:spcAft>
                <a:spcPts val="0"/>
              </a:spcAft>
              <a:buNone/>
            </a:pPr>
            <a:r>
              <a:rPr lang="it">
                <a:solidFill>
                  <a:schemeClr val="lt2"/>
                </a:solidFill>
              </a:rPr>
              <a:t>PIB par habitant: 8.600 (USD)</a:t>
            </a:r>
            <a:endParaRPr>
              <a:solidFill>
                <a:schemeClr val="lt2"/>
              </a:solidFill>
            </a:endParaRPr>
          </a:p>
          <a:p>
            <a:pPr marL="0" lvl="0" indent="0" algn="l" rtl="0">
              <a:lnSpc>
                <a:spcPct val="115000"/>
              </a:lnSpc>
              <a:spcBef>
                <a:spcPts val="0"/>
              </a:spcBef>
              <a:spcAft>
                <a:spcPts val="0"/>
              </a:spcAft>
              <a:buNone/>
            </a:pPr>
            <a:r>
              <a:rPr lang="it">
                <a:solidFill>
                  <a:schemeClr val="lt2"/>
                </a:solidFill>
              </a:rPr>
              <a:t>IDH: 0,676</a:t>
            </a:r>
            <a:endParaRPr>
              <a:solidFill>
                <a:schemeClr val="lt2"/>
              </a:solidFill>
            </a:endParaRPr>
          </a:p>
          <a:p>
            <a:pPr marL="0" lvl="0" indent="0" algn="l" rtl="0">
              <a:spcBef>
                <a:spcPts val="0"/>
              </a:spcBef>
              <a:spcAft>
                <a:spcPts val="0"/>
              </a:spcAft>
              <a:buNone/>
            </a:pPr>
            <a:endParaRPr b="1" u="sng">
              <a:solidFill>
                <a:schemeClr val="lt2"/>
              </a:solidFill>
            </a:endParaRPr>
          </a:p>
        </p:txBody>
      </p:sp>
      <p:pic>
        <p:nvPicPr>
          <p:cNvPr id="193" name="Google Shape;193;p31"/>
          <p:cNvPicPr preferRelativeResize="0"/>
          <p:nvPr/>
        </p:nvPicPr>
        <p:blipFill>
          <a:blip r:embed="rId6">
            <a:alphaModFix/>
          </a:blip>
          <a:stretch>
            <a:fillRect/>
          </a:stretch>
        </p:blipFill>
        <p:spPr>
          <a:xfrm>
            <a:off x="4664904" y="3957074"/>
            <a:ext cx="1883650" cy="962401"/>
          </a:xfrm>
          <a:prstGeom prst="rect">
            <a:avLst/>
          </a:prstGeom>
          <a:noFill/>
          <a:ln>
            <a:noFill/>
          </a:ln>
        </p:spPr>
      </p:pic>
      <p:pic>
        <p:nvPicPr>
          <p:cNvPr id="2" name="Faro">
            <a:hlinkClick r:id="" action="ppaction://media"/>
            <a:extLst>
              <a:ext uri="{FF2B5EF4-FFF2-40B4-BE49-F238E27FC236}">
                <a16:creationId xmlns:a16="http://schemas.microsoft.com/office/drawing/2014/main" id="{74F846CF-AC41-41F4-BE8B-4D2183CC2271}"/>
              </a:ext>
            </a:extLst>
          </p:cNvPr>
          <p:cNvPicPr>
            <a:picLocks noChangeAspect="1"/>
          </p:cNvPicPr>
          <p:nvPr>
            <a:videoFile r:link="rId1"/>
            <p:extLst>
              <p:ext uri="{DAA4B4D4-6D71-4841-9C94-3DE7FCFB9230}">
                <p14:media xmlns:p14="http://schemas.microsoft.com/office/powerpoint/2010/main" r:embed="rId2">
                  <p14:trim st="1200" end="198676.6439"/>
                </p14:media>
              </p:ext>
            </p:extLst>
          </p:nvPr>
        </p:nvPicPr>
        <p:blipFill>
          <a:blip r:embed="rId7"/>
          <a:stretch>
            <a:fillRect/>
          </a:stretch>
        </p:blipFill>
        <p:spPr>
          <a:xfrm>
            <a:off x="7373279" y="3990650"/>
            <a:ext cx="428025" cy="428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it" sz="3100" b="1">
                <a:highlight>
                  <a:srgbClr val="38761D"/>
                </a:highlight>
                <a:latin typeface="Calibri"/>
                <a:ea typeface="Calibri"/>
                <a:cs typeface="Calibri"/>
                <a:sym typeface="Calibri"/>
              </a:rPr>
              <a:t>La collecte séparée</a:t>
            </a:r>
            <a:r>
              <a:rPr lang="it" sz="3100">
                <a:highlight>
                  <a:srgbClr val="00FF00"/>
                </a:highlight>
                <a:latin typeface="Calibri"/>
                <a:ea typeface="Calibri"/>
                <a:cs typeface="Calibri"/>
                <a:sym typeface="Calibri"/>
              </a:rPr>
              <a:t> </a:t>
            </a:r>
            <a:endParaRPr sz="5600">
              <a:highlight>
                <a:srgbClr val="00FF00"/>
              </a:highlight>
            </a:endParaRPr>
          </a:p>
        </p:txBody>
      </p:sp>
      <p:pic>
        <p:nvPicPr>
          <p:cNvPr id="294" name="Google Shape;294;p40"/>
          <p:cNvPicPr preferRelativeResize="0"/>
          <p:nvPr/>
        </p:nvPicPr>
        <p:blipFill>
          <a:blip r:embed="rId5">
            <a:alphaModFix/>
          </a:blip>
          <a:stretch>
            <a:fillRect/>
          </a:stretch>
        </p:blipFill>
        <p:spPr>
          <a:xfrm>
            <a:off x="152400" y="3145050"/>
            <a:ext cx="3284786" cy="1846050"/>
          </a:xfrm>
          <a:prstGeom prst="rect">
            <a:avLst/>
          </a:prstGeom>
          <a:noFill/>
          <a:ln>
            <a:noFill/>
          </a:ln>
        </p:spPr>
      </p:pic>
      <p:sp>
        <p:nvSpPr>
          <p:cNvPr id="295" name="Google Shape;295;p40"/>
          <p:cNvSpPr txBox="1"/>
          <p:nvPr/>
        </p:nvSpPr>
        <p:spPr>
          <a:xfrm>
            <a:off x="3100800" y="577475"/>
            <a:ext cx="60432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it">
                <a:solidFill>
                  <a:schemeClr val="dk1"/>
                </a:solidFill>
              </a:rPr>
              <a:t>La collecte séparée est un système de collecte des déchets qui prévoit une différenciation initiale en fonction du type de déchets par les citoyens, en le diversifiant à partir d'une collecte totalement indifférenciée. Après la guerre, il n'y a pas eu de collecte séparée</a:t>
            </a:r>
            <a:endParaRPr>
              <a:solidFill>
                <a:schemeClr val="dk1"/>
              </a:solidFill>
            </a:endParaRPr>
          </a:p>
        </p:txBody>
      </p:sp>
      <p:pic>
        <p:nvPicPr>
          <p:cNvPr id="2" name="ele 2">
            <a:hlinkClick r:id="" action="ppaction://media"/>
            <a:extLst>
              <a:ext uri="{FF2B5EF4-FFF2-40B4-BE49-F238E27FC236}">
                <a16:creationId xmlns:a16="http://schemas.microsoft.com/office/drawing/2014/main" id="{7477063B-F5A1-491A-912A-94F095F8D73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18055" y="420892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1"/>
          <p:cNvSpPr txBox="1">
            <a:spLocks noGrp="1"/>
          </p:cNvSpPr>
          <p:nvPr>
            <p:ph type="body" idx="1"/>
          </p:nvPr>
        </p:nvSpPr>
        <p:spPr>
          <a:xfrm>
            <a:off x="342899" y="1439296"/>
            <a:ext cx="3800344" cy="113245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p>
            <a:pPr marL="254000" lvl="0" indent="-260350" algn="l" rtl="0">
              <a:spcBef>
                <a:spcPts val="0"/>
              </a:spcBef>
              <a:spcAft>
                <a:spcPts val="0"/>
              </a:spcAft>
              <a:buSzPts val="1500"/>
              <a:buChar char="◈"/>
            </a:pPr>
            <a:r>
              <a:rPr lang="it">
                <a:solidFill>
                  <a:srgbClr val="A5A5A5"/>
                </a:solidFill>
              </a:rPr>
              <a:t>Alexandre Parodi, maître des requêtes au Conseil d’Etat, nommé ministre du travail en septembre 1944, confie dès le mois suivant…</a:t>
            </a:r>
            <a:endParaRPr>
              <a:solidFill>
                <a:srgbClr val="A5A5A5"/>
              </a:solidFill>
            </a:endParaRPr>
          </a:p>
        </p:txBody>
      </p:sp>
      <p:sp>
        <p:nvSpPr>
          <p:cNvPr id="301" name="Google Shape;301;p41"/>
          <p:cNvSpPr txBox="1"/>
          <p:nvPr/>
        </p:nvSpPr>
        <p:spPr>
          <a:xfrm>
            <a:off x="342899" y="342900"/>
            <a:ext cx="5696339" cy="530915"/>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it" sz="3000" b="0" i="1" u="none" strike="noStrike" cap="none">
                <a:solidFill>
                  <a:srgbClr val="A5A5A5"/>
                </a:solidFill>
                <a:latin typeface="PT Sans"/>
                <a:ea typeface="PT Sans"/>
                <a:cs typeface="PT Sans"/>
                <a:sym typeface="PT Sans"/>
              </a:rPr>
              <a:t>Les ordonnances d’octobre 1945</a:t>
            </a:r>
            <a:endParaRPr sz="1100"/>
          </a:p>
        </p:txBody>
      </p:sp>
      <p:cxnSp>
        <p:nvCxnSpPr>
          <p:cNvPr id="302" name="Google Shape;302;p41"/>
          <p:cNvCxnSpPr/>
          <p:nvPr/>
        </p:nvCxnSpPr>
        <p:spPr>
          <a:xfrm>
            <a:off x="4247762" y="1935585"/>
            <a:ext cx="1154663" cy="0"/>
          </a:xfrm>
          <a:prstGeom prst="straightConnector1">
            <a:avLst/>
          </a:prstGeom>
          <a:noFill/>
          <a:ln w="9525" cap="rnd" cmpd="sng">
            <a:solidFill>
              <a:srgbClr val="B34119"/>
            </a:solidFill>
            <a:prstDash val="solid"/>
            <a:round/>
            <a:headEnd type="none" w="sm" len="sm"/>
            <a:tailEnd type="triangle" w="med" len="med"/>
          </a:ln>
        </p:spPr>
      </p:cxnSp>
      <p:sp>
        <p:nvSpPr>
          <p:cNvPr id="303" name="Google Shape;303;p41"/>
          <p:cNvSpPr txBox="1"/>
          <p:nvPr/>
        </p:nvSpPr>
        <p:spPr>
          <a:xfrm>
            <a:off x="5521390" y="1439296"/>
            <a:ext cx="2568251" cy="90024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t" sz="1400" b="0" i="0" u="none" strike="noStrike" cap="none">
                <a:solidFill>
                  <a:schemeClr val="lt1"/>
                </a:solidFill>
                <a:latin typeface="Lustria"/>
                <a:ea typeface="Lustria"/>
                <a:cs typeface="Lustria"/>
                <a:sym typeface="Lustria"/>
              </a:rPr>
              <a:t>A’ Pierre Laroque, également maître des requêtes et très impliqué dans les Forces françaises libres.</a:t>
            </a:r>
            <a:endParaRPr sz="1400">
              <a:solidFill>
                <a:schemeClr val="lt1"/>
              </a:solidFill>
              <a:latin typeface="Lustria"/>
              <a:ea typeface="Lustria"/>
              <a:cs typeface="Lustria"/>
              <a:sym typeface="Lustria"/>
            </a:endParaRPr>
          </a:p>
        </p:txBody>
      </p:sp>
      <p:cxnSp>
        <p:nvCxnSpPr>
          <p:cNvPr id="304" name="Google Shape;304;p41"/>
          <p:cNvCxnSpPr/>
          <p:nvPr/>
        </p:nvCxnSpPr>
        <p:spPr>
          <a:xfrm>
            <a:off x="6410130" y="2388528"/>
            <a:ext cx="0" cy="655584"/>
          </a:xfrm>
          <a:prstGeom prst="straightConnector1">
            <a:avLst/>
          </a:prstGeom>
          <a:noFill/>
          <a:ln w="9525" cap="rnd" cmpd="sng">
            <a:solidFill>
              <a:srgbClr val="B34119"/>
            </a:solidFill>
            <a:prstDash val="solid"/>
            <a:round/>
            <a:headEnd type="none" w="sm" len="sm"/>
            <a:tailEnd type="triangle" w="med" len="med"/>
          </a:ln>
        </p:spPr>
      </p:cxnSp>
      <p:sp>
        <p:nvSpPr>
          <p:cNvPr id="305" name="Google Shape;305;p41"/>
          <p:cNvSpPr txBox="1"/>
          <p:nvPr/>
        </p:nvSpPr>
        <p:spPr>
          <a:xfrm>
            <a:off x="5521366" y="3093073"/>
            <a:ext cx="25683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t" sz="1400">
                <a:solidFill>
                  <a:schemeClr val="lt1"/>
                </a:solidFill>
                <a:latin typeface="Lustria"/>
                <a:ea typeface="Lustria"/>
                <a:cs typeface="Lustria"/>
                <a:sym typeface="Lustria"/>
              </a:rPr>
              <a:t>en août 1945 un avis favorable par 190 voix contre une et 84 abstentions</a:t>
            </a:r>
            <a:endParaRPr sz="1400">
              <a:solidFill>
                <a:schemeClr val="lt1"/>
              </a:solidFill>
              <a:latin typeface="Lustria"/>
              <a:ea typeface="Lustria"/>
              <a:cs typeface="Lustria"/>
              <a:sym typeface="Lustria"/>
            </a:endParaRPr>
          </a:p>
        </p:txBody>
      </p:sp>
      <p:cxnSp>
        <p:nvCxnSpPr>
          <p:cNvPr id="306" name="Google Shape;306;p41"/>
          <p:cNvCxnSpPr/>
          <p:nvPr/>
        </p:nvCxnSpPr>
        <p:spPr>
          <a:xfrm flipH="1">
            <a:off x="3917125" y="3445875"/>
            <a:ext cx="1485300" cy="10200"/>
          </a:xfrm>
          <a:prstGeom prst="straightConnector1">
            <a:avLst/>
          </a:prstGeom>
          <a:noFill/>
          <a:ln w="9525" cap="rnd" cmpd="sng">
            <a:solidFill>
              <a:srgbClr val="B34119"/>
            </a:solidFill>
            <a:prstDash val="solid"/>
            <a:round/>
            <a:headEnd type="none" w="sm" len="sm"/>
            <a:tailEnd type="triangle" w="med" len="med"/>
          </a:ln>
        </p:spPr>
      </p:cxnSp>
      <p:sp>
        <p:nvSpPr>
          <p:cNvPr id="307" name="Google Shape;307;p41"/>
          <p:cNvSpPr txBox="1"/>
          <p:nvPr/>
        </p:nvSpPr>
        <p:spPr>
          <a:xfrm>
            <a:off x="976216" y="3300846"/>
            <a:ext cx="3051110" cy="90024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t" sz="1400">
                <a:solidFill>
                  <a:schemeClr val="lt1"/>
                </a:solidFill>
                <a:latin typeface="Lustria"/>
                <a:ea typeface="Lustria"/>
                <a:cs typeface="Lustria"/>
                <a:sym typeface="Lustria"/>
              </a:rPr>
              <a:t>Si le principe de l’universalité ne fut pas contesté en 1945 par contre l’unité de caisse et de cotisation fut rejetée par les mouvements </a:t>
            </a:r>
            <a:endParaRPr sz="1400">
              <a:solidFill>
                <a:schemeClr val="lt1"/>
              </a:solidFill>
              <a:latin typeface="Lustria"/>
              <a:ea typeface="Lustria"/>
              <a:cs typeface="Lustria"/>
              <a:sym typeface="Lustria"/>
            </a:endParaRPr>
          </a:p>
        </p:txBody>
      </p:sp>
      <p:pic>
        <p:nvPicPr>
          <p:cNvPr id="2" name="kevin 1">
            <a:hlinkClick r:id="" action="ppaction://media"/>
            <a:extLst>
              <a:ext uri="{FF2B5EF4-FFF2-40B4-BE49-F238E27FC236}">
                <a16:creationId xmlns:a16="http://schemas.microsoft.com/office/drawing/2014/main" id="{E1A74126-E082-4592-8782-5FF1216DE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1833" y="407143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685346" y="457200"/>
            <a:ext cx="727833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p>
            <a:pPr marL="0" lvl="0" indent="0" algn="ctr" rtl="0">
              <a:spcBef>
                <a:spcPts val="0"/>
              </a:spcBef>
              <a:spcAft>
                <a:spcPts val="0"/>
              </a:spcAft>
              <a:buClr>
                <a:srgbClr val="A5A5A5"/>
              </a:buClr>
              <a:buSzPts val="3000"/>
              <a:buFont typeface="Lustria"/>
              <a:buNone/>
            </a:pPr>
            <a:r>
              <a:rPr lang="it" sz="2400">
                <a:solidFill>
                  <a:srgbClr val="A5A5A5"/>
                </a:solidFill>
              </a:rPr>
              <a:t>La mise en œuvre des ordonnances de 1945</a:t>
            </a:r>
            <a:endParaRPr sz="2400">
              <a:solidFill>
                <a:srgbClr val="A5A5A5"/>
              </a:solidFill>
            </a:endParaRPr>
          </a:p>
        </p:txBody>
      </p:sp>
      <p:sp>
        <p:nvSpPr>
          <p:cNvPr id="313" name="Google Shape;313;p42"/>
          <p:cNvSpPr txBox="1">
            <a:spLocks noGrp="1"/>
          </p:cNvSpPr>
          <p:nvPr>
            <p:ph type="body" idx="1"/>
          </p:nvPr>
        </p:nvSpPr>
        <p:spPr>
          <a:xfrm>
            <a:off x="685346" y="1478735"/>
            <a:ext cx="3128400" cy="727800"/>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Autofit/>
          </a:bodyPr>
          <a:lstStyle/>
          <a:p>
            <a:pPr marL="254000" lvl="0" indent="-254000" algn="l" rtl="0">
              <a:lnSpc>
                <a:spcPct val="90000"/>
              </a:lnSpc>
              <a:spcBef>
                <a:spcPts val="0"/>
              </a:spcBef>
              <a:spcAft>
                <a:spcPts val="0"/>
              </a:spcAft>
              <a:buSzPts val="1400"/>
              <a:buChar char="◈"/>
            </a:pPr>
            <a:r>
              <a:rPr lang="it" sz="1600">
                <a:solidFill>
                  <a:srgbClr val="A5A5A5"/>
                </a:solidFill>
              </a:rPr>
              <a:t>La situation économique du pays était particulièrement difficile. </a:t>
            </a:r>
            <a:br>
              <a:rPr lang="it" sz="1400">
                <a:solidFill>
                  <a:srgbClr val="A5A5A5"/>
                </a:solidFill>
              </a:rPr>
            </a:br>
            <a:endParaRPr sz="1400">
              <a:solidFill>
                <a:srgbClr val="A5A5A5"/>
              </a:solidFill>
            </a:endParaRPr>
          </a:p>
        </p:txBody>
      </p:sp>
      <p:cxnSp>
        <p:nvCxnSpPr>
          <p:cNvPr id="314" name="Google Shape;314;p42"/>
          <p:cNvCxnSpPr/>
          <p:nvPr/>
        </p:nvCxnSpPr>
        <p:spPr>
          <a:xfrm>
            <a:off x="3910693" y="1574541"/>
            <a:ext cx="1322615" cy="0"/>
          </a:xfrm>
          <a:prstGeom prst="straightConnector1">
            <a:avLst/>
          </a:prstGeom>
          <a:noFill/>
          <a:ln w="9525" cap="rnd" cmpd="sng">
            <a:solidFill>
              <a:srgbClr val="B34119"/>
            </a:solidFill>
            <a:prstDash val="solid"/>
            <a:round/>
            <a:headEnd type="none" w="sm" len="sm"/>
            <a:tailEnd type="triangle" w="med" len="med"/>
          </a:ln>
        </p:spPr>
      </p:cxnSp>
      <p:sp>
        <p:nvSpPr>
          <p:cNvPr id="315" name="Google Shape;315;p42"/>
          <p:cNvSpPr txBox="1"/>
          <p:nvPr/>
        </p:nvSpPr>
        <p:spPr>
          <a:xfrm>
            <a:off x="5330262" y="1392510"/>
            <a:ext cx="2456400" cy="1146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t" sz="1400">
                <a:solidFill>
                  <a:schemeClr val="lt1"/>
                </a:solidFill>
                <a:latin typeface="Lustria"/>
                <a:ea typeface="Lustria"/>
                <a:cs typeface="Lustria"/>
                <a:sym typeface="Lustria"/>
              </a:rPr>
              <a:t>L’ordonnance qui créait une organisation de la sécurité sociale chargée d’assurer la protection des travailleurs</a:t>
            </a:r>
            <a:endParaRPr sz="1400">
              <a:solidFill>
                <a:schemeClr val="lt1"/>
              </a:solidFill>
              <a:latin typeface="Lustria"/>
              <a:ea typeface="Lustria"/>
              <a:cs typeface="Lustria"/>
              <a:sym typeface="Lustria"/>
            </a:endParaRPr>
          </a:p>
        </p:txBody>
      </p:sp>
      <p:cxnSp>
        <p:nvCxnSpPr>
          <p:cNvPr id="316" name="Google Shape;316;p42"/>
          <p:cNvCxnSpPr/>
          <p:nvPr/>
        </p:nvCxnSpPr>
        <p:spPr>
          <a:xfrm>
            <a:off x="6618623" y="2384103"/>
            <a:ext cx="0" cy="944700"/>
          </a:xfrm>
          <a:prstGeom prst="straightConnector1">
            <a:avLst/>
          </a:prstGeom>
          <a:noFill/>
          <a:ln w="9525" cap="rnd" cmpd="sng">
            <a:solidFill>
              <a:srgbClr val="B34119"/>
            </a:solidFill>
            <a:prstDash val="solid"/>
            <a:round/>
            <a:headEnd type="none" w="sm" len="sm"/>
            <a:tailEnd type="triangle" w="med" len="med"/>
          </a:ln>
        </p:spPr>
      </p:cxnSp>
      <p:sp>
        <p:nvSpPr>
          <p:cNvPr id="317" name="Google Shape;317;p42"/>
          <p:cNvSpPr txBox="1"/>
          <p:nvPr/>
        </p:nvSpPr>
        <p:spPr>
          <a:xfrm>
            <a:off x="4661807" y="3328804"/>
            <a:ext cx="3792894" cy="90024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t" sz="1400">
                <a:solidFill>
                  <a:schemeClr val="lt1"/>
                </a:solidFill>
                <a:latin typeface="Calibri"/>
                <a:ea typeface="Calibri"/>
                <a:cs typeface="Calibri"/>
                <a:sym typeface="Calibri"/>
              </a:rPr>
              <a:t>Cette prudence n’a pas empêché la loi du 22 mai 1946 portant généralisation de la sécurité sociale de prévoir l’assujettissement aux assurances sociales de tout Français résidant sur le territoire français. </a:t>
            </a:r>
            <a:endParaRPr sz="1400">
              <a:solidFill>
                <a:schemeClr val="lt1"/>
              </a:solidFill>
              <a:latin typeface="Lustria"/>
              <a:ea typeface="Lustria"/>
              <a:cs typeface="Lustria"/>
              <a:sym typeface="Lustria"/>
            </a:endParaRPr>
          </a:p>
        </p:txBody>
      </p:sp>
      <p:pic>
        <p:nvPicPr>
          <p:cNvPr id="318" name="Google Shape;318;p42"/>
          <p:cNvPicPr preferRelativeResize="0"/>
          <p:nvPr/>
        </p:nvPicPr>
        <p:blipFill rotWithShape="1">
          <a:blip r:embed="rId5">
            <a:alphaModFix/>
          </a:blip>
          <a:srcRect/>
          <a:stretch/>
        </p:blipFill>
        <p:spPr>
          <a:xfrm>
            <a:off x="850600" y="2929763"/>
            <a:ext cx="2963287" cy="1299288"/>
          </a:xfrm>
          <a:prstGeom prst="rect">
            <a:avLst/>
          </a:prstGeom>
          <a:noFill/>
          <a:ln>
            <a:noFill/>
          </a:ln>
        </p:spPr>
      </p:pic>
      <p:pic>
        <p:nvPicPr>
          <p:cNvPr id="2" name="kevin 2">
            <a:hlinkClick r:id="" action="ppaction://media"/>
            <a:extLst>
              <a:ext uri="{FF2B5EF4-FFF2-40B4-BE49-F238E27FC236}">
                <a16:creationId xmlns:a16="http://schemas.microsoft.com/office/drawing/2014/main" id="{1AD985C6-1A37-4790-B886-F7C2122632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25683" y="422905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3"/>
          <p:cNvSpPr txBox="1">
            <a:spLocks noGrp="1"/>
          </p:cNvSpPr>
          <p:nvPr>
            <p:ph type="ctrTitle"/>
          </p:nvPr>
        </p:nvSpPr>
        <p:spPr>
          <a:xfrm>
            <a:off x="389200" y="706050"/>
            <a:ext cx="4287300" cy="152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it" sz="2630"/>
              <a:t>Ils existaient des droits pour la communauté LGBT après la guerre?</a:t>
            </a:r>
            <a:endParaRPr sz="2630"/>
          </a:p>
        </p:txBody>
      </p:sp>
      <p:sp>
        <p:nvSpPr>
          <p:cNvPr id="324" name="Google Shape;324;p43"/>
          <p:cNvSpPr txBox="1">
            <a:spLocks noGrp="1"/>
          </p:cNvSpPr>
          <p:nvPr>
            <p:ph type="subTitle" idx="1"/>
          </p:nvPr>
        </p:nvSpPr>
        <p:spPr>
          <a:xfrm>
            <a:off x="1715050" y="2228250"/>
            <a:ext cx="1635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b="1"/>
              <a:t>NO</a:t>
            </a:r>
            <a:endParaRPr b="1"/>
          </a:p>
        </p:txBody>
      </p:sp>
      <p:sp>
        <p:nvSpPr>
          <p:cNvPr id="325" name="Google Shape;325;p43"/>
          <p:cNvSpPr txBox="1"/>
          <p:nvPr/>
        </p:nvSpPr>
        <p:spPr>
          <a:xfrm>
            <a:off x="1590900" y="3370675"/>
            <a:ext cx="5962200" cy="1049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it">
                <a:solidFill>
                  <a:schemeClr val="dk1"/>
                </a:solidFill>
              </a:rPr>
              <a:t>L’article 489 du Code pénal marocain du 1962 déclare un crime              «les actes obscènes contre nature avec une personne du même sexe»</a:t>
            </a:r>
            <a:endParaRPr>
              <a:solidFill>
                <a:schemeClr val="dk1"/>
              </a:solidFill>
            </a:endParaRPr>
          </a:p>
          <a:p>
            <a:pPr marL="0" lvl="0" indent="0" algn="ctr" rtl="0">
              <a:lnSpc>
                <a:spcPct val="115000"/>
              </a:lnSpc>
              <a:spcBef>
                <a:spcPts val="1200"/>
              </a:spcBef>
              <a:spcAft>
                <a:spcPts val="1200"/>
              </a:spcAft>
              <a:buNone/>
            </a:pPr>
            <a:r>
              <a:rPr lang="it">
                <a:solidFill>
                  <a:schemeClr val="dk1"/>
                </a:solidFill>
              </a:rPr>
              <a:t>peine de 6 mois à 3 ans de prison + amende de 120 à 1200 dirhams.</a:t>
            </a:r>
            <a:endParaRPr>
              <a:solidFill>
                <a:schemeClr val="dk1"/>
              </a:solidFill>
            </a:endParaRPr>
          </a:p>
        </p:txBody>
      </p:sp>
      <p:pic>
        <p:nvPicPr>
          <p:cNvPr id="326" name="Google Shape;326;p43"/>
          <p:cNvPicPr preferRelativeResize="0"/>
          <p:nvPr/>
        </p:nvPicPr>
        <p:blipFill>
          <a:blip r:embed="rId5">
            <a:alphaModFix/>
          </a:blip>
          <a:stretch>
            <a:fillRect/>
          </a:stretch>
        </p:blipFill>
        <p:spPr>
          <a:xfrm>
            <a:off x="5036050" y="706050"/>
            <a:ext cx="3655976" cy="1999003"/>
          </a:xfrm>
          <a:prstGeom prst="rect">
            <a:avLst/>
          </a:prstGeom>
          <a:noFill/>
          <a:ln>
            <a:noFill/>
          </a:ln>
        </p:spPr>
      </p:pic>
      <p:pic>
        <p:nvPicPr>
          <p:cNvPr id="2" name="Anna 1">
            <a:hlinkClick r:id="" action="ppaction://media"/>
            <a:extLst>
              <a:ext uri="{FF2B5EF4-FFF2-40B4-BE49-F238E27FC236}">
                <a16:creationId xmlns:a16="http://schemas.microsoft.com/office/drawing/2014/main" id="{42733DC1-BC01-45A3-92B5-7F06A7187620}"/>
              </a:ext>
            </a:extLst>
          </p:cNvPr>
          <p:cNvPicPr>
            <a:picLocks noChangeAspect="1"/>
          </p:cNvPicPr>
          <p:nvPr>
            <a:audioFile r:link="rId1"/>
            <p:extLst>
              <p:ext uri="{DAA4B4D4-6D71-4841-9C94-3DE7FCFB9230}">
                <p14:media xmlns:p14="http://schemas.microsoft.com/office/powerpoint/2010/main" r:embed="rId2">
                  <p14:trim end="31577.8249"/>
                </p14:media>
              </p:ext>
            </p:extLst>
          </p:nvPr>
        </p:nvPicPr>
        <p:blipFill>
          <a:blip r:embed="rId6"/>
          <a:stretch>
            <a:fillRect/>
          </a:stretch>
        </p:blipFill>
        <p:spPr>
          <a:xfrm>
            <a:off x="1471368" y="23280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4"/>
          <p:cNvSpPr txBox="1"/>
          <p:nvPr/>
        </p:nvSpPr>
        <p:spPr>
          <a:xfrm>
            <a:off x="5460450" y="376525"/>
            <a:ext cx="3322200" cy="167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it" sz="1600" b="1" i="1" u="sng">
                <a:solidFill>
                  <a:schemeClr val="lt2"/>
                </a:solidFill>
              </a:rPr>
              <a:t>Politique gouvernementale</a:t>
            </a:r>
            <a:endParaRPr sz="1600" b="1" i="1" u="sng">
              <a:solidFill>
                <a:schemeClr val="lt2"/>
              </a:solidFill>
            </a:endParaRPr>
          </a:p>
          <a:p>
            <a:pPr marL="0" lvl="0" indent="0" algn="just" rtl="0">
              <a:lnSpc>
                <a:spcPct val="115000"/>
              </a:lnSpc>
              <a:spcBef>
                <a:spcPts val="1200"/>
              </a:spcBef>
              <a:spcAft>
                <a:spcPts val="0"/>
              </a:spcAft>
              <a:buNone/>
            </a:pPr>
            <a:r>
              <a:rPr lang="it" sz="1600">
                <a:solidFill>
                  <a:schemeClr val="lt2"/>
                </a:solidFill>
              </a:rPr>
              <a:t>Aucune législation ou déclaration en faveur des droits des LGBT par les partis politiques.</a:t>
            </a:r>
            <a:endParaRPr sz="1600">
              <a:solidFill>
                <a:schemeClr val="lt2"/>
              </a:solidFill>
            </a:endParaRPr>
          </a:p>
          <a:p>
            <a:pPr marL="0" lvl="0" indent="0" algn="l" rtl="0">
              <a:lnSpc>
                <a:spcPct val="115000"/>
              </a:lnSpc>
              <a:spcBef>
                <a:spcPts val="1200"/>
              </a:spcBef>
              <a:spcAft>
                <a:spcPts val="1200"/>
              </a:spcAft>
              <a:buNone/>
            </a:pPr>
            <a:endParaRPr sz="300"/>
          </a:p>
        </p:txBody>
      </p:sp>
      <p:sp>
        <p:nvSpPr>
          <p:cNvPr id="332" name="Google Shape;332;p44"/>
          <p:cNvSpPr txBox="1"/>
          <p:nvPr/>
        </p:nvSpPr>
        <p:spPr>
          <a:xfrm>
            <a:off x="275950" y="3747400"/>
            <a:ext cx="6928200" cy="86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it" sz="1600" b="1" i="1" u="sng">
                <a:solidFill>
                  <a:schemeClr val="lt2"/>
                </a:solidFill>
              </a:rPr>
              <a:t>Reconnaissance des relations homosexuelles</a:t>
            </a:r>
            <a:endParaRPr sz="1600" b="1" i="1" u="sng">
              <a:solidFill>
                <a:schemeClr val="lt2"/>
              </a:solidFill>
            </a:endParaRPr>
          </a:p>
          <a:p>
            <a:pPr marL="0" lvl="0" indent="0" algn="l" rtl="0">
              <a:lnSpc>
                <a:spcPct val="115000"/>
              </a:lnSpc>
              <a:spcBef>
                <a:spcPts val="1200"/>
              </a:spcBef>
              <a:spcAft>
                <a:spcPts val="1200"/>
              </a:spcAft>
              <a:buNone/>
            </a:pPr>
            <a:r>
              <a:rPr lang="it" sz="1600">
                <a:solidFill>
                  <a:schemeClr val="lt2"/>
                </a:solidFill>
              </a:rPr>
              <a:t>Il n'y a pas de reconnaissance légale des couples du même sexe.</a:t>
            </a:r>
            <a:endParaRPr sz="500">
              <a:solidFill>
                <a:schemeClr val="lt2"/>
              </a:solidFill>
            </a:endParaRPr>
          </a:p>
        </p:txBody>
      </p:sp>
      <p:sp>
        <p:nvSpPr>
          <p:cNvPr id="333" name="Google Shape;333;p44"/>
          <p:cNvSpPr txBox="1"/>
          <p:nvPr/>
        </p:nvSpPr>
        <p:spPr>
          <a:xfrm>
            <a:off x="5199300" y="2284300"/>
            <a:ext cx="3844500" cy="146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it" sz="1641" b="1" i="1" u="sng">
                <a:solidFill>
                  <a:schemeClr val="lt2"/>
                </a:solidFill>
              </a:rPr>
              <a:t>Protections contre la discrimination</a:t>
            </a:r>
            <a:endParaRPr sz="1641" b="1" i="1" u="sng">
              <a:solidFill>
                <a:schemeClr val="lt2"/>
              </a:solidFill>
            </a:endParaRPr>
          </a:p>
          <a:p>
            <a:pPr marL="0" lvl="0" indent="0" algn="just" rtl="0">
              <a:lnSpc>
                <a:spcPct val="115000"/>
              </a:lnSpc>
              <a:spcBef>
                <a:spcPts val="1200"/>
              </a:spcBef>
              <a:spcAft>
                <a:spcPts val="1200"/>
              </a:spcAft>
              <a:buNone/>
            </a:pPr>
            <a:r>
              <a:rPr lang="it" sz="1641">
                <a:solidFill>
                  <a:schemeClr val="lt2"/>
                </a:solidFill>
              </a:rPr>
              <a:t>La discrimination sur l'orientation sexuelle n'est abordé dans aucune loi sur les droits civils.</a:t>
            </a:r>
            <a:endParaRPr/>
          </a:p>
        </p:txBody>
      </p:sp>
      <p:pic>
        <p:nvPicPr>
          <p:cNvPr id="334" name="Google Shape;334;p44"/>
          <p:cNvPicPr preferRelativeResize="0"/>
          <p:nvPr/>
        </p:nvPicPr>
        <p:blipFill>
          <a:blip r:embed="rId5">
            <a:alphaModFix/>
          </a:blip>
          <a:stretch>
            <a:fillRect/>
          </a:stretch>
        </p:blipFill>
        <p:spPr>
          <a:xfrm>
            <a:off x="275950" y="756869"/>
            <a:ext cx="4846602" cy="2544006"/>
          </a:xfrm>
          <a:prstGeom prst="rect">
            <a:avLst/>
          </a:prstGeom>
          <a:noFill/>
          <a:ln>
            <a:noFill/>
          </a:ln>
        </p:spPr>
      </p:pic>
      <p:pic>
        <p:nvPicPr>
          <p:cNvPr id="2" name="Anna 1">
            <a:hlinkClick r:id="" action="ppaction://media"/>
            <a:extLst>
              <a:ext uri="{FF2B5EF4-FFF2-40B4-BE49-F238E27FC236}">
                <a16:creationId xmlns:a16="http://schemas.microsoft.com/office/drawing/2014/main" id="{D3D45057-E0D6-42AC-8712-1480FC2C47F5}"/>
              </a:ext>
            </a:extLst>
          </p:cNvPr>
          <p:cNvPicPr>
            <a:picLocks noChangeAspect="1"/>
          </p:cNvPicPr>
          <p:nvPr>
            <a:audioFile r:link="rId1"/>
            <p:extLst>
              <p:ext uri="{DAA4B4D4-6D71-4841-9C94-3DE7FCFB9230}">
                <p14:media xmlns:p14="http://schemas.microsoft.com/office/powerpoint/2010/main" r:embed="rId2">
                  <p14:trim st="39400"/>
                </p14:media>
              </p:ext>
            </p:extLst>
          </p:nvPr>
        </p:nvPicPr>
        <p:blipFill>
          <a:blip r:embed="rId6"/>
          <a:stretch>
            <a:fillRect/>
          </a:stretch>
        </p:blipFill>
        <p:spPr>
          <a:xfrm>
            <a:off x="7392930" y="41815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5"/>
          <p:cNvSpPr txBox="1">
            <a:spLocks noGrp="1"/>
          </p:cNvSpPr>
          <p:nvPr>
            <p:ph type="ctrTitle"/>
          </p:nvPr>
        </p:nvSpPr>
        <p:spPr>
          <a:xfrm>
            <a:off x="311700" y="-67200"/>
            <a:ext cx="8520600" cy="1158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sz="3500" b="1"/>
              <a:t>Situation aujourd'hui au Maroc</a:t>
            </a:r>
            <a:endParaRPr sz="5900" b="1"/>
          </a:p>
        </p:txBody>
      </p:sp>
      <p:pic>
        <p:nvPicPr>
          <p:cNvPr id="340" name="Google Shape;340;p45"/>
          <p:cNvPicPr preferRelativeResize="0"/>
          <p:nvPr/>
        </p:nvPicPr>
        <p:blipFill>
          <a:blip r:embed="rId3">
            <a:alphaModFix/>
          </a:blip>
          <a:stretch>
            <a:fillRect/>
          </a:stretch>
        </p:blipFill>
        <p:spPr>
          <a:xfrm>
            <a:off x="1583563" y="1418750"/>
            <a:ext cx="5976868" cy="3209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6"/>
          <p:cNvSpPr txBox="1">
            <a:spLocks noGrp="1"/>
          </p:cNvSpPr>
          <p:nvPr>
            <p:ph type="title"/>
          </p:nvPr>
        </p:nvSpPr>
        <p:spPr>
          <a:xfrm>
            <a:off x="311700" y="123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Situation </a:t>
            </a:r>
            <a:r>
              <a:rPr lang="it" b="1" u="sng"/>
              <a:t>politique</a:t>
            </a:r>
            <a:r>
              <a:rPr lang="it"/>
              <a:t> du Maroc </a:t>
            </a:r>
            <a:r>
              <a:rPr lang="it" b="1" u="sng"/>
              <a:t>aujourd’hui</a:t>
            </a:r>
            <a:endParaRPr b="1" u="sng"/>
          </a:p>
        </p:txBody>
      </p:sp>
      <p:graphicFrame>
        <p:nvGraphicFramePr>
          <p:cNvPr id="346" name="Google Shape;346;p46"/>
          <p:cNvGraphicFramePr/>
          <p:nvPr/>
        </p:nvGraphicFramePr>
        <p:xfrm>
          <a:off x="311700" y="865450"/>
          <a:ext cx="8520600" cy="1866150"/>
        </p:xfrm>
        <a:graphic>
          <a:graphicData uri="http://schemas.openxmlformats.org/drawingml/2006/table">
            <a:tbl>
              <a:tblPr>
                <a:noFill/>
                <a:tableStyleId>{03C5ACD7-00B3-4A90-B57B-EA424C93B96A}</a:tableStyleId>
              </a:tblPr>
              <a:tblGrid>
                <a:gridCol w="2840200">
                  <a:extLst>
                    <a:ext uri="{9D8B030D-6E8A-4147-A177-3AD203B41FA5}">
                      <a16:colId xmlns:a16="http://schemas.microsoft.com/office/drawing/2014/main" val="20000"/>
                    </a:ext>
                  </a:extLst>
                </a:gridCol>
                <a:gridCol w="2840200">
                  <a:extLst>
                    <a:ext uri="{9D8B030D-6E8A-4147-A177-3AD203B41FA5}">
                      <a16:colId xmlns:a16="http://schemas.microsoft.com/office/drawing/2014/main" val="20001"/>
                    </a:ext>
                  </a:extLst>
                </a:gridCol>
                <a:gridCol w="2840200">
                  <a:extLst>
                    <a:ext uri="{9D8B030D-6E8A-4147-A177-3AD203B41FA5}">
                      <a16:colId xmlns:a16="http://schemas.microsoft.com/office/drawing/2014/main" val="20002"/>
                    </a:ext>
                  </a:extLst>
                </a:gridCol>
              </a:tblGrid>
              <a:tr h="405625">
                <a:tc>
                  <a:txBody>
                    <a:bodyPr/>
                    <a:lstStyle/>
                    <a:p>
                      <a:pPr marL="0" lvl="0" indent="0" algn="ctr" rtl="0">
                        <a:spcBef>
                          <a:spcPts val="0"/>
                        </a:spcBef>
                        <a:spcAft>
                          <a:spcPts val="0"/>
                        </a:spcAft>
                        <a:buNone/>
                      </a:pPr>
                      <a:r>
                        <a:rPr lang="it" sz="2500">
                          <a:solidFill>
                            <a:schemeClr val="dk1"/>
                          </a:solidFill>
                        </a:rPr>
                        <a:t>parlement</a:t>
                      </a:r>
                      <a:endParaRPr sz="2500">
                        <a:solidFill>
                          <a:schemeClr val="dk1"/>
                        </a:solidFill>
                      </a:endParaRPr>
                    </a:p>
                  </a:txBody>
                  <a:tcPr marL="91425" marR="91425" marT="91425" marB="91425"/>
                </a:tc>
                <a:tc>
                  <a:txBody>
                    <a:bodyPr/>
                    <a:lstStyle/>
                    <a:p>
                      <a:pPr marL="0" lvl="0" indent="0" algn="l" rtl="0">
                        <a:spcBef>
                          <a:spcPts val="0"/>
                        </a:spcBef>
                        <a:spcAft>
                          <a:spcPts val="0"/>
                        </a:spcAft>
                        <a:buNone/>
                      </a:pPr>
                      <a:r>
                        <a:rPr lang="it" sz="2500">
                          <a:solidFill>
                            <a:schemeClr val="dk1"/>
                          </a:solidFill>
                        </a:rPr>
                        <a:t>roi Mohammed VI</a:t>
                      </a:r>
                      <a:endParaRPr sz="2500">
                        <a:solidFill>
                          <a:schemeClr val="dk1"/>
                        </a:solidFill>
                      </a:endParaRPr>
                    </a:p>
                  </a:txBody>
                  <a:tcPr marL="91425" marR="91425" marT="91425" marB="91425"/>
                </a:tc>
                <a:tc>
                  <a:txBody>
                    <a:bodyPr/>
                    <a:lstStyle/>
                    <a:p>
                      <a:pPr marL="0" lvl="0" indent="0" algn="ctr" rtl="0">
                        <a:spcBef>
                          <a:spcPts val="0"/>
                        </a:spcBef>
                        <a:spcAft>
                          <a:spcPts val="0"/>
                        </a:spcAft>
                        <a:buNone/>
                      </a:pPr>
                      <a:r>
                        <a:rPr lang="it" sz="2500">
                          <a:solidFill>
                            <a:schemeClr val="dk1"/>
                          </a:solidFill>
                        </a:rPr>
                        <a:t>gouvernement</a:t>
                      </a:r>
                      <a:endParaRPr sz="2500">
                        <a:solidFill>
                          <a:schemeClr val="dk1"/>
                        </a:solidFill>
                      </a:endParaRPr>
                    </a:p>
                  </a:txBody>
                  <a:tcPr marL="91425" marR="91425" marT="91425" marB="91425"/>
                </a:tc>
                <a:extLst>
                  <a:ext uri="{0D108BD9-81ED-4DB2-BD59-A6C34878D82A}">
                    <a16:rowId xmlns:a16="http://schemas.microsoft.com/office/drawing/2014/main" val="10000"/>
                  </a:ext>
                </a:extLst>
              </a:tr>
              <a:tr h="1302300">
                <a:tc>
                  <a:txBody>
                    <a:bodyPr/>
                    <a:lstStyle/>
                    <a:p>
                      <a:pPr marL="0" lvl="0" indent="0" algn="ctr" rtl="0">
                        <a:spcBef>
                          <a:spcPts val="0"/>
                        </a:spcBef>
                        <a:spcAft>
                          <a:spcPts val="0"/>
                        </a:spcAft>
                        <a:buNone/>
                      </a:pPr>
                      <a:r>
                        <a:rPr lang="it">
                          <a:solidFill>
                            <a:schemeClr val="dk1"/>
                          </a:solidFill>
                        </a:rPr>
                        <a:t>pouvoir législatif limité</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it">
                          <a:solidFill>
                            <a:schemeClr val="dk1"/>
                          </a:solidFill>
                        </a:rPr>
                        <a:t>détient une grande partie du pouvoir politique du pays, mais a néanmoins l’obligation de consulter le gouvernement et le parlement</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it">
                          <a:solidFill>
                            <a:schemeClr val="dk1"/>
                          </a:solidFill>
                        </a:rPr>
                        <a:t>pouvoir exécutif limité.</a:t>
                      </a:r>
                      <a:endParaRPr>
                        <a:solidFill>
                          <a:schemeClr val="dk1"/>
                        </a:solidFill>
                      </a:endParaRPr>
                    </a:p>
                    <a:p>
                      <a:pPr marL="0" lvl="0" indent="0" algn="ctr" rtl="0">
                        <a:spcBef>
                          <a:spcPts val="0"/>
                        </a:spcBef>
                        <a:spcAft>
                          <a:spcPts val="0"/>
                        </a:spcAft>
                        <a:buNone/>
                      </a:pPr>
                      <a:r>
                        <a:rPr lang="it">
                          <a:solidFill>
                            <a:schemeClr val="dk1"/>
                          </a:solidFill>
                        </a:rPr>
                        <a:t>est composé de 12 partis politiques, le plus représenté est le parti conservateur islamo-démocrate PJD</a:t>
                      </a:r>
                      <a:endParaRPr>
                        <a:solidFill>
                          <a:schemeClr val="dk1"/>
                        </a:solidFill>
                      </a:endParaRPr>
                    </a:p>
                  </a:txBody>
                  <a:tcPr marL="91425" marR="91425" marT="91425" marB="91425"/>
                </a:tc>
                <a:extLst>
                  <a:ext uri="{0D108BD9-81ED-4DB2-BD59-A6C34878D82A}">
                    <a16:rowId xmlns:a16="http://schemas.microsoft.com/office/drawing/2014/main" val="10001"/>
                  </a:ext>
                </a:extLst>
              </a:tr>
            </a:tbl>
          </a:graphicData>
        </a:graphic>
      </p:graphicFrame>
      <p:pic>
        <p:nvPicPr>
          <p:cNvPr id="347" name="Google Shape;347;p46"/>
          <p:cNvPicPr preferRelativeResize="0"/>
          <p:nvPr/>
        </p:nvPicPr>
        <p:blipFill>
          <a:blip r:embed="rId5">
            <a:alphaModFix/>
          </a:blip>
          <a:stretch>
            <a:fillRect/>
          </a:stretch>
        </p:blipFill>
        <p:spPr>
          <a:xfrm>
            <a:off x="3244075" y="3150038"/>
            <a:ext cx="2655826" cy="1327925"/>
          </a:xfrm>
          <a:prstGeom prst="rect">
            <a:avLst/>
          </a:prstGeom>
          <a:noFill/>
          <a:ln>
            <a:noFill/>
          </a:ln>
        </p:spPr>
      </p:pic>
      <p:pic>
        <p:nvPicPr>
          <p:cNvPr id="348" name="Google Shape;348;p46"/>
          <p:cNvPicPr preferRelativeResize="0"/>
          <p:nvPr/>
        </p:nvPicPr>
        <p:blipFill>
          <a:blip r:embed="rId6">
            <a:alphaModFix/>
          </a:blip>
          <a:stretch>
            <a:fillRect/>
          </a:stretch>
        </p:blipFill>
        <p:spPr>
          <a:xfrm>
            <a:off x="470949" y="3070912"/>
            <a:ext cx="2544200" cy="1486200"/>
          </a:xfrm>
          <a:prstGeom prst="rect">
            <a:avLst/>
          </a:prstGeom>
          <a:noFill/>
          <a:ln>
            <a:noFill/>
          </a:ln>
        </p:spPr>
      </p:pic>
      <p:pic>
        <p:nvPicPr>
          <p:cNvPr id="349" name="Google Shape;349;p46"/>
          <p:cNvPicPr preferRelativeResize="0"/>
          <p:nvPr/>
        </p:nvPicPr>
        <p:blipFill>
          <a:blip r:embed="rId7">
            <a:alphaModFix/>
          </a:blip>
          <a:stretch>
            <a:fillRect/>
          </a:stretch>
        </p:blipFill>
        <p:spPr>
          <a:xfrm>
            <a:off x="6181350" y="3070900"/>
            <a:ext cx="2650958" cy="1407050"/>
          </a:xfrm>
          <a:prstGeom prst="rect">
            <a:avLst/>
          </a:prstGeom>
          <a:noFill/>
          <a:ln>
            <a:noFill/>
          </a:ln>
        </p:spPr>
      </p:pic>
      <p:pic>
        <p:nvPicPr>
          <p:cNvPr id="2" name="Faro">
            <a:hlinkClick r:id="" action="ppaction://media"/>
            <a:extLst>
              <a:ext uri="{FF2B5EF4-FFF2-40B4-BE49-F238E27FC236}">
                <a16:creationId xmlns:a16="http://schemas.microsoft.com/office/drawing/2014/main" id="{3BBF0470-ED30-4FF6-8DD8-E55D7F6BC791}"/>
              </a:ext>
            </a:extLst>
          </p:cNvPr>
          <p:cNvPicPr>
            <a:picLocks noChangeAspect="1"/>
          </p:cNvPicPr>
          <p:nvPr>
            <a:videoFile r:link="rId1"/>
            <p:extLst>
              <p:ext uri="{DAA4B4D4-6D71-4841-9C94-3DE7FCFB9230}">
                <p14:media xmlns:p14="http://schemas.microsoft.com/office/powerpoint/2010/main" r:embed="rId2">
                  <p14:trim st="1300"/>
                </p14:media>
              </p:ext>
            </p:extLst>
          </p:nvPr>
        </p:nvPicPr>
        <p:blipFill>
          <a:blip r:embed="rId8"/>
          <a:stretch>
            <a:fillRect/>
          </a:stretch>
        </p:blipFill>
        <p:spPr>
          <a:xfrm>
            <a:off x="7506829" y="73905"/>
            <a:ext cx="414597" cy="4145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7"/>
          <p:cNvSpPr txBox="1">
            <a:spLocks noGrp="1"/>
          </p:cNvSpPr>
          <p:nvPr>
            <p:ph type="title"/>
          </p:nvPr>
        </p:nvSpPr>
        <p:spPr>
          <a:xfrm>
            <a:off x="311700" y="1537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Situation </a:t>
            </a:r>
            <a:r>
              <a:rPr lang="it" b="1" u="sng"/>
              <a:t>économique</a:t>
            </a:r>
            <a:r>
              <a:rPr lang="it"/>
              <a:t> du Maroc </a:t>
            </a:r>
            <a:r>
              <a:rPr lang="it" b="1" u="sng"/>
              <a:t>aujourd’hui</a:t>
            </a:r>
            <a:endParaRPr b="1" u="sng"/>
          </a:p>
        </p:txBody>
      </p:sp>
      <p:sp>
        <p:nvSpPr>
          <p:cNvPr id="355" name="Google Shape;355;p47"/>
          <p:cNvSpPr txBox="1">
            <a:spLocks noGrp="1"/>
          </p:cNvSpPr>
          <p:nvPr>
            <p:ph type="body" idx="1"/>
          </p:nvPr>
        </p:nvSpPr>
        <p:spPr>
          <a:xfrm>
            <a:off x="567875" y="726400"/>
            <a:ext cx="4457400" cy="788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sz="1500"/>
              <a:t>Le Maroc fait partie des </a:t>
            </a:r>
            <a:r>
              <a:rPr lang="it" sz="1500" b="1" u="sng"/>
              <a:t>pays en développement</a:t>
            </a:r>
            <a:endParaRPr sz="1500" b="1" u="sng"/>
          </a:p>
        </p:txBody>
      </p:sp>
      <p:sp>
        <p:nvSpPr>
          <p:cNvPr id="356" name="Google Shape;356;p47"/>
          <p:cNvSpPr txBox="1"/>
          <p:nvPr/>
        </p:nvSpPr>
        <p:spPr>
          <a:xfrm>
            <a:off x="5705150" y="943425"/>
            <a:ext cx="1685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faibles taux de croissance du PIB</a:t>
            </a:r>
            <a:r>
              <a:rPr lang="it"/>
              <a:t> </a:t>
            </a:r>
            <a:endParaRPr/>
          </a:p>
        </p:txBody>
      </p:sp>
      <p:sp>
        <p:nvSpPr>
          <p:cNvPr id="357" name="Google Shape;357;p47"/>
          <p:cNvSpPr txBox="1"/>
          <p:nvPr/>
        </p:nvSpPr>
        <p:spPr>
          <a:xfrm>
            <a:off x="4887900" y="1822825"/>
            <a:ext cx="1734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base industrielle étroite</a:t>
            </a:r>
            <a:endParaRPr>
              <a:solidFill>
                <a:schemeClr val="dk1"/>
              </a:solidFill>
            </a:endParaRPr>
          </a:p>
        </p:txBody>
      </p:sp>
      <p:sp>
        <p:nvSpPr>
          <p:cNvPr id="358" name="Google Shape;358;p47"/>
          <p:cNvSpPr txBox="1"/>
          <p:nvPr/>
        </p:nvSpPr>
        <p:spPr>
          <a:xfrm>
            <a:off x="2276125" y="1776050"/>
            <a:ext cx="2424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dépendance vis-à-vis de la production agricole et de l’exportation de matières premières</a:t>
            </a:r>
            <a:endParaRPr>
              <a:solidFill>
                <a:schemeClr val="dk1"/>
              </a:solidFill>
            </a:endParaRPr>
          </a:p>
        </p:txBody>
      </p:sp>
      <p:sp>
        <p:nvSpPr>
          <p:cNvPr id="359" name="Google Shape;359;p47"/>
          <p:cNvSpPr txBox="1"/>
          <p:nvPr/>
        </p:nvSpPr>
        <p:spPr>
          <a:xfrm>
            <a:off x="236475" y="1773625"/>
            <a:ext cx="132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secteur tertiaire limité</a:t>
            </a:r>
            <a:endParaRPr>
              <a:solidFill>
                <a:schemeClr val="dk1"/>
              </a:solidFill>
            </a:endParaRPr>
          </a:p>
        </p:txBody>
      </p:sp>
      <p:cxnSp>
        <p:nvCxnSpPr>
          <p:cNvPr id="360" name="Google Shape;360;p47"/>
          <p:cNvCxnSpPr>
            <a:endCxn id="356" idx="1"/>
          </p:cNvCxnSpPr>
          <p:nvPr/>
        </p:nvCxnSpPr>
        <p:spPr>
          <a:xfrm>
            <a:off x="4769150" y="1044525"/>
            <a:ext cx="936000" cy="206700"/>
          </a:xfrm>
          <a:prstGeom prst="straightConnector1">
            <a:avLst/>
          </a:prstGeom>
          <a:noFill/>
          <a:ln w="9525" cap="flat" cmpd="sng">
            <a:solidFill>
              <a:schemeClr val="dk1"/>
            </a:solidFill>
            <a:prstDash val="solid"/>
            <a:round/>
            <a:headEnd type="none" w="med" len="med"/>
            <a:tailEnd type="triangle" w="med" len="med"/>
          </a:ln>
        </p:spPr>
      </p:cxnSp>
      <p:cxnSp>
        <p:nvCxnSpPr>
          <p:cNvPr id="361" name="Google Shape;361;p47"/>
          <p:cNvCxnSpPr/>
          <p:nvPr/>
        </p:nvCxnSpPr>
        <p:spPr>
          <a:xfrm>
            <a:off x="4128600" y="1074025"/>
            <a:ext cx="867000" cy="748800"/>
          </a:xfrm>
          <a:prstGeom prst="straightConnector1">
            <a:avLst/>
          </a:prstGeom>
          <a:noFill/>
          <a:ln w="9525" cap="flat" cmpd="sng">
            <a:solidFill>
              <a:schemeClr val="dk1"/>
            </a:solidFill>
            <a:prstDash val="solid"/>
            <a:round/>
            <a:headEnd type="none" w="med" len="med"/>
            <a:tailEnd type="triangle" w="med" len="med"/>
          </a:ln>
        </p:spPr>
      </p:cxnSp>
      <p:cxnSp>
        <p:nvCxnSpPr>
          <p:cNvPr id="362" name="Google Shape;362;p47"/>
          <p:cNvCxnSpPr>
            <a:endCxn id="358" idx="0"/>
          </p:cNvCxnSpPr>
          <p:nvPr/>
        </p:nvCxnSpPr>
        <p:spPr>
          <a:xfrm>
            <a:off x="3488125" y="1044350"/>
            <a:ext cx="0" cy="731700"/>
          </a:xfrm>
          <a:prstGeom prst="straightConnector1">
            <a:avLst/>
          </a:prstGeom>
          <a:noFill/>
          <a:ln w="9525" cap="flat" cmpd="sng">
            <a:solidFill>
              <a:schemeClr val="dk1"/>
            </a:solidFill>
            <a:prstDash val="solid"/>
            <a:round/>
            <a:headEnd type="none" w="med" len="med"/>
            <a:tailEnd type="triangle" w="med" len="med"/>
          </a:ln>
        </p:spPr>
      </p:cxnSp>
      <p:cxnSp>
        <p:nvCxnSpPr>
          <p:cNvPr id="363" name="Google Shape;363;p47"/>
          <p:cNvCxnSpPr>
            <a:endCxn id="359" idx="0"/>
          </p:cNvCxnSpPr>
          <p:nvPr/>
        </p:nvCxnSpPr>
        <p:spPr>
          <a:xfrm flipH="1">
            <a:off x="896625" y="1054225"/>
            <a:ext cx="2157900" cy="719400"/>
          </a:xfrm>
          <a:prstGeom prst="straightConnector1">
            <a:avLst/>
          </a:prstGeom>
          <a:noFill/>
          <a:ln w="9525" cap="flat" cmpd="sng">
            <a:solidFill>
              <a:schemeClr val="dk1"/>
            </a:solidFill>
            <a:prstDash val="solid"/>
            <a:round/>
            <a:headEnd type="none" w="med" len="med"/>
            <a:tailEnd type="triangle" w="med" len="med"/>
          </a:ln>
        </p:spPr>
      </p:cxnSp>
      <p:cxnSp>
        <p:nvCxnSpPr>
          <p:cNvPr id="364" name="Google Shape;364;p47"/>
          <p:cNvCxnSpPr/>
          <p:nvPr/>
        </p:nvCxnSpPr>
        <p:spPr>
          <a:xfrm>
            <a:off x="5478675" y="2389225"/>
            <a:ext cx="0" cy="990600"/>
          </a:xfrm>
          <a:prstGeom prst="straightConnector1">
            <a:avLst/>
          </a:prstGeom>
          <a:noFill/>
          <a:ln w="9525" cap="flat" cmpd="sng">
            <a:solidFill>
              <a:schemeClr val="dk1"/>
            </a:solidFill>
            <a:prstDash val="solid"/>
            <a:round/>
            <a:headEnd type="none" w="med" len="med"/>
            <a:tailEnd type="triangle" w="med" len="med"/>
          </a:ln>
        </p:spPr>
      </p:cxnSp>
      <p:cxnSp>
        <p:nvCxnSpPr>
          <p:cNvPr id="365" name="Google Shape;365;p47"/>
          <p:cNvCxnSpPr/>
          <p:nvPr/>
        </p:nvCxnSpPr>
        <p:spPr>
          <a:xfrm>
            <a:off x="2806475" y="2822750"/>
            <a:ext cx="1800" cy="931500"/>
          </a:xfrm>
          <a:prstGeom prst="straightConnector1">
            <a:avLst/>
          </a:prstGeom>
          <a:noFill/>
          <a:ln w="9525" cap="flat" cmpd="sng">
            <a:solidFill>
              <a:schemeClr val="dk1"/>
            </a:solidFill>
            <a:prstDash val="solid"/>
            <a:round/>
            <a:headEnd type="none" w="med" len="med"/>
            <a:tailEnd type="triangle" w="med" len="med"/>
          </a:ln>
        </p:spPr>
      </p:cxnSp>
      <p:cxnSp>
        <p:nvCxnSpPr>
          <p:cNvPr id="366" name="Google Shape;366;p47"/>
          <p:cNvCxnSpPr/>
          <p:nvPr/>
        </p:nvCxnSpPr>
        <p:spPr>
          <a:xfrm flipH="1">
            <a:off x="679825" y="2389225"/>
            <a:ext cx="9900" cy="1098900"/>
          </a:xfrm>
          <a:prstGeom prst="straightConnector1">
            <a:avLst/>
          </a:prstGeom>
          <a:noFill/>
          <a:ln w="9525" cap="flat" cmpd="sng">
            <a:solidFill>
              <a:schemeClr val="dk1"/>
            </a:solidFill>
            <a:prstDash val="solid"/>
            <a:round/>
            <a:headEnd type="none" w="med" len="med"/>
            <a:tailEnd type="triangle" w="med" len="med"/>
          </a:ln>
        </p:spPr>
      </p:cxnSp>
      <p:sp>
        <p:nvSpPr>
          <p:cNvPr id="367" name="Google Shape;367;p47"/>
          <p:cNvSpPr txBox="1"/>
          <p:nvPr/>
        </p:nvSpPr>
        <p:spPr>
          <a:xfrm>
            <a:off x="2039675" y="3754250"/>
            <a:ext cx="19410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culture de céréales, de vignes et de légumes. élevage ovin et caprin. pêche. exploitation du phosphore, du fer, du plomb et du cuivre </a:t>
            </a:r>
            <a:endParaRPr sz="1200">
              <a:solidFill>
                <a:schemeClr val="dk1"/>
              </a:solidFill>
            </a:endParaRPr>
          </a:p>
        </p:txBody>
      </p:sp>
      <p:sp>
        <p:nvSpPr>
          <p:cNvPr id="368" name="Google Shape;368;p47"/>
          <p:cNvSpPr txBox="1"/>
          <p:nvPr/>
        </p:nvSpPr>
        <p:spPr>
          <a:xfrm>
            <a:off x="4650800" y="3379825"/>
            <a:ext cx="2029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de l’industrie textile, de la transformation des denrées alimentaires, de la raffinerie de pétrole et de l’assemblage électrique.</a:t>
            </a:r>
            <a:endParaRPr>
              <a:solidFill>
                <a:schemeClr val="dk1"/>
              </a:solidFill>
            </a:endParaRPr>
          </a:p>
        </p:txBody>
      </p:sp>
      <p:sp>
        <p:nvSpPr>
          <p:cNvPr id="369" name="Google Shape;369;p47"/>
          <p:cNvSpPr txBox="1"/>
          <p:nvPr/>
        </p:nvSpPr>
        <p:spPr>
          <a:xfrm>
            <a:off x="256200" y="3557100"/>
            <a:ext cx="1103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tourisme et services annexes</a:t>
            </a:r>
            <a:endParaRPr>
              <a:solidFill>
                <a:schemeClr val="dk1"/>
              </a:solidFill>
            </a:endParaRPr>
          </a:p>
        </p:txBody>
      </p:sp>
      <p:pic>
        <p:nvPicPr>
          <p:cNvPr id="370" name="Google Shape;370;p47"/>
          <p:cNvPicPr preferRelativeResize="0"/>
          <p:nvPr/>
        </p:nvPicPr>
        <p:blipFill>
          <a:blip r:embed="rId5">
            <a:alphaModFix/>
          </a:blip>
          <a:stretch>
            <a:fillRect/>
          </a:stretch>
        </p:blipFill>
        <p:spPr>
          <a:xfrm>
            <a:off x="6473700" y="1776050"/>
            <a:ext cx="2557200" cy="1483175"/>
          </a:xfrm>
          <a:prstGeom prst="rect">
            <a:avLst/>
          </a:prstGeom>
          <a:noFill/>
          <a:ln>
            <a:noFill/>
          </a:ln>
        </p:spPr>
      </p:pic>
      <p:pic>
        <p:nvPicPr>
          <p:cNvPr id="2" name="Faro">
            <a:hlinkClick r:id="" action="ppaction://media"/>
            <a:extLst>
              <a:ext uri="{FF2B5EF4-FFF2-40B4-BE49-F238E27FC236}">
                <a16:creationId xmlns:a16="http://schemas.microsoft.com/office/drawing/2014/main" id="{8B326242-CA8C-49A7-AA29-0CD261EF711B}"/>
              </a:ext>
            </a:extLst>
          </p:cNvPr>
          <p:cNvPicPr>
            <a:picLocks noChangeAspect="1"/>
          </p:cNvPicPr>
          <p:nvPr>
            <a:videoFile r:link="rId1"/>
            <p:extLst>
              <p:ext uri="{DAA4B4D4-6D71-4841-9C94-3DE7FCFB9230}">
                <p14:media xmlns:p14="http://schemas.microsoft.com/office/powerpoint/2010/main" r:embed="rId2">
                  <p14:trim st="231800"/>
                </p14:media>
              </p:ext>
            </p:extLst>
          </p:nvPr>
        </p:nvPicPr>
        <p:blipFill>
          <a:blip r:embed="rId6"/>
          <a:stretch>
            <a:fillRect/>
          </a:stretch>
        </p:blipFill>
        <p:spPr>
          <a:xfrm>
            <a:off x="7264937" y="41570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4"/>
          <p:cNvSpPr txBox="1">
            <a:spLocks noGrp="1"/>
          </p:cNvSpPr>
          <p:nvPr>
            <p:ph type="ctrTitle"/>
          </p:nvPr>
        </p:nvSpPr>
        <p:spPr>
          <a:xfrm>
            <a:off x="311700" y="138500"/>
            <a:ext cx="8520600" cy="111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a:t>Femmes aujourd’hui</a:t>
            </a:r>
            <a:endParaRPr/>
          </a:p>
        </p:txBody>
      </p:sp>
      <p:sp>
        <p:nvSpPr>
          <p:cNvPr id="434" name="Google Shape;434;p54"/>
          <p:cNvSpPr txBox="1">
            <a:spLocks noGrp="1"/>
          </p:cNvSpPr>
          <p:nvPr>
            <p:ph type="subTitle" idx="1"/>
          </p:nvPr>
        </p:nvSpPr>
        <p:spPr>
          <a:xfrm>
            <a:off x="430400" y="1618825"/>
            <a:ext cx="4455900" cy="2484600"/>
          </a:xfrm>
          <a:prstGeom prst="rect">
            <a:avLst/>
          </a:prstGeom>
        </p:spPr>
        <p:txBody>
          <a:bodyPr spcFirstLastPara="1" wrap="square" lIns="91425" tIns="91425" rIns="91425" bIns="91425" anchor="t" anchorCtr="0">
            <a:noAutofit/>
          </a:bodyPr>
          <a:lstStyle/>
          <a:p>
            <a:pPr marL="0" lvl="0" indent="0" algn="l" rtl="0">
              <a:lnSpc>
                <a:spcPct val="95000"/>
              </a:lnSpc>
              <a:spcBef>
                <a:spcPts val="1200"/>
              </a:spcBef>
              <a:spcAft>
                <a:spcPts val="0"/>
              </a:spcAft>
              <a:buSzPts val="852"/>
              <a:buNone/>
            </a:pPr>
            <a:r>
              <a:rPr lang="it" sz="2046">
                <a:solidFill>
                  <a:schemeClr val="dk1"/>
                </a:solidFill>
                <a:highlight>
                  <a:schemeClr val="lt1"/>
                </a:highlight>
              </a:rPr>
              <a:t>on reconnaît la loi: </a:t>
            </a:r>
            <a:endParaRPr sz="2046">
              <a:solidFill>
                <a:schemeClr val="dk1"/>
              </a:solidFill>
              <a:highlight>
                <a:schemeClr val="lt1"/>
              </a:highlight>
            </a:endParaRPr>
          </a:p>
          <a:p>
            <a:pPr marL="457200" lvl="0" indent="-358536" algn="l" rtl="0">
              <a:lnSpc>
                <a:spcPct val="95000"/>
              </a:lnSpc>
              <a:spcBef>
                <a:spcPts val="1200"/>
              </a:spcBef>
              <a:spcAft>
                <a:spcPts val="0"/>
              </a:spcAft>
              <a:buClr>
                <a:schemeClr val="dk1"/>
              </a:buClr>
              <a:buSzPts val="2046"/>
              <a:buChar char="●"/>
            </a:pPr>
            <a:r>
              <a:rPr lang="it" sz="2046">
                <a:solidFill>
                  <a:schemeClr val="dk1"/>
                </a:solidFill>
                <a:highlight>
                  <a:schemeClr val="lt1"/>
                </a:highlight>
              </a:rPr>
              <a:t>contre la violence sur les femmes, </a:t>
            </a:r>
            <a:endParaRPr sz="2046">
              <a:solidFill>
                <a:schemeClr val="dk1"/>
              </a:solidFill>
              <a:highlight>
                <a:schemeClr val="lt1"/>
              </a:highlight>
            </a:endParaRPr>
          </a:p>
          <a:p>
            <a:pPr marL="457200" lvl="0" indent="-358536" algn="l" rtl="0">
              <a:lnSpc>
                <a:spcPct val="95000"/>
              </a:lnSpc>
              <a:spcBef>
                <a:spcPts val="0"/>
              </a:spcBef>
              <a:spcAft>
                <a:spcPts val="0"/>
              </a:spcAft>
              <a:buClr>
                <a:schemeClr val="dk1"/>
              </a:buClr>
              <a:buSzPts val="2046"/>
              <a:buChar char="●"/>
            </a:pPr>
            <a:r>
              <a:rPr lang="it" sz="2046">
                <a:solidFill>
                  <a:schemeClr val="dk1"/>
                </a:solidFill>
                <a:highlight>
                  <a:schemeClr val="lt1"/>
                </a:highlight>
              </a:rPr>
              <a:t>l’abolition du mariage,</a:t>
            </a:r>
            <a:endParaRPr sz="2046">
              <a:solidFill>
                <a:schemeClr val="dk1"/>
              </a:solidFill>
              <a:highlight>
                <a:schemeClr val="lt1"/>
              </a:highlight>
            </a:endParaRPr>
          </a:p>
          <a:p>
            <a:pPr marL="457200" lvl="0" indent="-358536" algn="l" rtl="0">
              <a:lnSpc>
                <a:spcPct val="95000"/>
              </a:lnSpc>
              <a:spcBef>
                <a:spcPts val="0"/>
              </a:spcBef>
              <a:spcAft>
                <a:spcPts val="0"/>
              </a:spcAft>
              <a:buClr>
                <a:schemeClr val="dk1"/>
              </a:buClr>
              <a:buSzPts val="2046"/>
              <a:buChar char="●"/>
            </a:pPr>
            <a:r>
              <a:rPr lang="it" sz="2046">
                <a:solidFill>
                  <a:schemeClr val="dk1"/>
                </a:solidFill>
                <a:highlight>
                  <a:schemeClr val="lt1"/>
                </a:highlight>
              </a:rPr>
              <a:t>l’interdiction de la burqa.</a:t>
            </a:r>
            <a:endParaRPr sz="2046">
              <a:solidFill>
                <a:schemeClr val="dk1"/>
              </a:solidFill>
              <a:highlight>
                <a:schemeClr val="lt1"/>
              </a:highlight>
            </a:endParaRPr>
          </a:p>
          <a:p>
            <a:pPr marL="0" lvl="0" indent="0" algn="ctr" rtl="0">
              <a:lnSpc>
                <a:spcPct val="80000"/>
              </a:lnSpc>
              <a:spcBef>
                <a:spcPts val="0"/>
              </a:spcBef>
              <a:spcAft>
                <a:spcPts val="0"/>
              </a:spcAft>
              <a:buSzPts val="852"/>
              <a:buNone/>
            </a:pPr>
            <a:endParaRPr sz="2170"/>
          </a:p>
        </p:txBody>
      </p:sp>
      <p:pic>
        <p:nvPicPr>
          <p:cNvPr id="435" name="Google Shape;435;p54"/>
          <p:cNvPicPr preferRelativeResize="0"/>
          <p:nvPr/>
        </p:nvPicPr>
        <p:blipFill>
          <a:blip r:embed="rId5">
            <a:alphaModFix/>
          </a:blip>
          <a:stretch>
            <a:fillRect/>
          </a:stretch>
        </p:blipFill>
        <p:spPr>
          <a:xfrm>
            <a:off x="5106875" y="1460570"/>
            <a:ext cx="3597525" cy="2484600"/>
          </a:xfrm>
          <a:prstGeom prst="rect">
            <a:avLst/>
          </a:prstGeom>
          <a:noFill/>
          <a:ln>
            <a:noFill/>
          </a:ln>
        </p:spPr>
      </p:pic>
      <p:pic>
        <p:nvPicPr>
          <p:cNvPr id="2" name="Donne oggi">
            <a:hlinkClick r:id="" action="ppaction://media"/>
            <a:extLst>
              <a:ext uri="{FF2B5EF4-FFF2-40B4-BE49-F238E27FC236}">
                <a16:creationId xmlns:a16="http://schemas.microsoft.com/office/drawing/2014/main" id="{31A1D071-625F-41A9-B264-3599879EB697}"/>
              </a:ext>
            </a:extLst>
          </p:cNvPr>
          <p:cNvPicPr>
            <a:picLocks noChangeAspect="1"/>
          </p:cNvPicPr>
          <p:nvPr>
            <a:videoFile r:link="rId1"/>
            <p:extLst>
              <p:ext uri="{DAA4B4D4-6D71-4841-9C94-3DE7FCFB9230}">
                <p14:media xmlns:p14="http://schemas.microsoft.com/office/powerpoint/2010/main" r:embed="rId2">
                  <p14:trim st="500"/>
                </p14:media>
              </p:ext>
            </p:extLst>
          </p:nvPr>
        </p:nvPicPr>
        <p:blipFill>
          <a:blip r:embed="rId6"/>
          <a:stretch>
            <a:fillRect/>
          </a:stretch>
        </p:blipFill>
        <p:spPr>
          <a:xfrm>
            <a:off x="1676473" y="370148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5"/>
          <p:cNvSpPr txBox="1">
            <a:spLocks noGrp="1"/>
          </p:cNvSpPr>
          <p:nvPr>
            <p:ph type="ctrTitle"/>
          </p:nvPr>
        </p:nvSpPr>
        <p:spPr>
          <a:xfrm>
            <a:off x="311700" y="375875"/>
            <a:ext cx="8520600" cy="957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it"/>
              <a:t>Mineurs aujourd’hui</a:t>
            </a:r>
            <a:endParaRPr/>
          </a:p>
        </p:txBody>
      </p:sp>
      <p:sp>
        <p:nvSpPr>
          <p:cNvPr id="441" name="Google Shape;441;p55"/>
          <p:cNvSpPr txBox="1">
            <a:spLocks noGrp="1"/>
          </p:cNvSpPr>
          <p:nvPr>
            <p:ph type="subTitle" idx="1"/>
          </p:nvPr>
        </p:nvSpPr>
        <p:spPr>
          <a:xfrm>
            <a:off x="311700" y="1983475"/>
            <a:ext cx="4732800" cy="185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2200" dirty="0">
                <a:solidFill>
                  <a:schemeClr val="dk1"/>
                </a:solidFill>
                <a:highlight>
                  <a:schemeClr val="lt1"/>
                </a:highlight>
              </a:rPr>
              <a:t>Les mineurs sont exploités.</a:t>
            </a:r>
            <a:endParaRPr sz="2200" dirty="0">
              <a:solidFill>
                <a:schemeClr val="dk1"/>
              </a:solidFill>
              <a:highlight>
                <a:schemeClr val="lt1"/>
              </a:highlight>
            </a:endParaRPr>
          </a:p>
          <a:p>
            <a:pPr marL="0" lvl="0" indent="0" algn="l" rtl="0">
              <a:lnSpc>
                <a:spcPct val="115000"/>
              </a:lnSpc>
              <a:spcBef>
                <a:spcPts val="1200"/>
              </a:spcBef>
              <a:spcAft>
                <a:spcPts val="0"/>
              </a:spcAft>
              <a:buNone/>
            </a:pPr>
            <a:r>
              <a:rPr lang="it" sz="2200" dirty="0">
                <a:solidFill>
                  <a:schemeClr val="dk1"/>
                </a:solidFill>
                <a:highlight>
                  <a:schemeClr val="lt1"/>
                </a:highlight>
              </a:rPr>
              <a:t>L’école est obligatoire de 6 à 15 ans</a:t>
            </a:r>
            <a:endParaRPr sz="2200" dirty="0">
              <a:solidFill>
                <a:schemeClr val="dk1"/>
              </a:solidFill>
              <a:highlight>
                <a:schemeClr val="lt1"/>
              </a:highlight>
            </a:endParaRPr>
          </a:p>
          <a:p>
            <a:pPr marL="0" lvl="0" indent="0" algn="ctr" rtl="0">
              <a:spcBef>
                <a:spcPts val="1200"/>
              </a:spcBef>
              <a:spcAft>
                <a:spcPts val="0"/>
              </a:spcAft>
              <a:buNone/>
            </a:pPr>
            <a:endParaRPr dirty="0">
              <a:solidFill>
                <a:schemeClr val="dk1"/>
              </a:solidFill>
            </a:endParaRPr>
          </a:p>
        </p:txBody>
      </p:sp>
      <p:pic>
        <p:nvPicPr>
          <p:cNvPr id="442" name="Google Shape;442;p55"/>
          <p:cNvPicPr preferRelativeResize="0"/>
          <p:nvPr/>
        </p:nvPicPr>
        <p:blipFill rotWithShape="1">
          <a:blip r:embed="rId5">
            <a:alphaModFix/>
          </a:blip>
          <a:srcRect l="26646" r="12098"/>
          <a:stretch/>
        </p:blipFill>
        <p:spPr>
          <a:xfrm>
            <a:off x="5607725" y="1333175"/>
            <a:ext cx="3224576" cy="3507900"/>
          </a:xfrm>
          <a:prstGeom prst="rect">
            <a:avLst/>
          </a:prstGeom>
          <a:noFill/>
          <a:ln>
            <a:noFill/>
          </a:ln>
        </p:spPr>
      </p:pic>
      <p:pic>
        <p:nvPicPr>
          <p:cNvPr id="2" name="Minori oggi">
            <a:hlinkClick r:id="" action="ppaction://media"/>
            <a:extLst>
              <a:ext uri="{FF2B5EF4-FFF2-40B4-BE49-F238E27FC236}">
                <a16:creationId xmlns:a16="http://schemas.microsoft.com/office/drawing/2014/main" id="{8ECCE283-1C84-4E65-AF72-97716036649E}"/>
              </a:ext>
            </a:extLst>
          </p:cNvPr>
          <p:cNvPicPr>
            <a:picLocks noChangeAspect="1"/>
          </p:cNvPicPr>
          <p:nvPr>
            <a:videoFile r:link="rId1"/>
            <p:extLst>
              <p:ext uri="{DAA4B4D4-6D71-4841-9C94-3DE7FCFB9230}">
                <p14:media xmlns:p14="http://schemas.microsoft.com/office/powerpoint/2010/main" r:embed="rId2">
                  <p14:trim st="1000"/>
                </p14:media>
              </p:ext>
            </p:extLst>
          </p:nvPr>
        </p:nvPicPr>
        <p:blipFill>
          <a:blip r:embed="rId6"/>
          <a:stretch>
            <a:fillRect/>
          </a:stretch>
        </p:blipFill>
        <p:spPr>
          <a:xfrm>
            <a:off x="1499265" y="30871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724800" y="503350"/>
            <a:ext cx="7694400" cy="77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3520" b="1"/>
              <a:t>Situation d'après-guerre au Maroc</a:t>
            </a:r>
            <a:endParaRPr sz="3520" b="1"/>
          </a:p>
        </p:txBody>
      </p:sp>
      <p:pic>
        <p:nvPicPr>
          <p:cNvPr id="199" name="Google Shape;199;p32"/>
          <p:cNvPicPr preferRelativeResize="0"/>
          <p:nvPr/>
        </p:nvPicPr>
        <p:blipFill>
          <a:blip r:embed="rId3">
            <a:alphaModFix/>
          </a:blip>
          <a:stretch>
            <a:fillRect/>
          </a:stretch>
        </p:blipFill>
        <p:spPr>
          <a:xfrm>
            <a:off x="1601249" y="1424250"/>
            <a:ext cx="5941500" cy="3190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rgbClr val="000000"/>
              </a:buClr>
              <a:buSzPct val="35106"/>
              <a:buFont typeface="Arial"/>
              <a:buNone/>
            </a:pPr>
            <a:r>
              <a:rPr lang="it" sz="2820" b="1"/>
              <a:t>politiques environnementales</a:t>
            </a:r>
            <a:endParaRPr/>
          </a:p>
        </p:txBody>
      </p:sp>
      <p:sp>
        <p:nvSpPr>
          <p:cNvPr id="400" name="Google Shape;400;p50"/>
          <p:cNvSpPr txBox="1"/>
          <p:nvPr/>
        </p:nvSpPr>
        <p:spPr>
          <a:xfrm>
            <a:off x="80575" y="1675950"/>
            <a:ext cx="39750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it">
                <a:solidFill>
                  <a:schemeClr val="dk1"/>
                </a:solidFill>
              </a:rPr>
              <a:t>Protocole de Kyoto: Le 25 janvier 2002, le Maroc était le 25e pays à adhérer au Protocole de Kyoto.</a:t>
            </a:r>
            <a:endParaRPr>
              <a:solidFill>
                <a:schemeClr val="dk1"/>
              </a:solidFill>
            </a:endParaRPr>
          </a:p>
        </p:txBody>
      </p:sp>
      <p:pic>
        <p:nvPicPr>
          <p:cNvPr id="401" name="Google Shape;401;p50"/>
          <p:cNvPicPr preferRelativeResize="0"/>
          <p:nvPr/>
        </p:nvPicPr>
        <p:blipFill>
          <a:blip r:embed="rId5">
            <a:alphaModFix/>
          </a:blip>
          <a:stretch>
            <a:fillRect/>
          </a:stretch>
        </p:blipFill>
        <p:spPr>
          <a:xfrm>
            <a:off x="4207975" y="1613300"/>
            <a:ext cx="4783625" cy="2687272"/>
          </a:xfrm>
          <a:prstGeom prst="rect">
            <a:avLst/>
          </a:prstGeom>
          <a:noFill/>
          <a:ln>
            <a:noFill/>
          </a:ln>
        </p:spPr>
      </p:pic>
      <p:pic>
        <p:nvPicPr>
          <p:cNvPr id="2" name="ele 3">
            <a:hlinkClick r:id="" action="ppaction://media"/>
            <a:extLst>
              <a:ext uri="{FF2B5EF4-FFF2-40B4-BE49-F238E27FC236}">
                <a16:creationId xmlns:a16="http://schemas.microsoft.com/office/drawing/2014/main" id="{4BCBC84C-B423-4FC9-9AD6-9FD4878A1124}"/>
              </a:ext>
            </a:extLst>
          </p:cNvPr>
          <p:cNvPicPr>
            <a:picLocks noChangeAspect="1"/>
          </p:cNvPicPr>
          <p:nvPr>
            <a:videoFile r:link="rId1"/>
            <p:extLst>
              <p:ext uri="{DAA4B4D4-6D71-4841-9C94-3DE7FCFB9230}">
                <p14:media xmlns:p14="http://schemas.microsoft.com/office/powerpoint/2010/main" r:embed="rId2">
                  <p14:trim st="700"/>
                </p14:media>
              </p:ext>
            </p:extLst>
          </p:nvPr>
        </p:nvPicPr>
        <p:blipFill>
          <a:blip r:embed="rId6"/>
          <a:stretch>
            <a:fillRect/>
          </a:stretch>
        </p:blipFill>
        <p:spPr>
          <a:xfrm>
            <a:off x="1329144" y="257175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sz="3100" b="1">
                <a:highlight>
                  <a:srgbClr val="38761D"/>
                </a:highlight>
                <a:latin typeface="Calibri"/>
                <a:ea typeface="Calibri"/>
                <a:cs typeface="Calibri"/>
                <a:sym typeface="Calibri"/>
              </a:rPr>
              <a:t>La collecte séparée</a:t>
            </a:r>
            <a:endParaRPr/>
          </a:p>
        </p:txBody>
      </p:sp>
      <p:sp>
        <p:nvSpPr>
          <p:cNvPr id="407" name="Google Shape;407;p51"/>
          <p:cNvSpPr txBox="1"/>
          <p:nvPr/>
        </p:nvSpPr>
        <p:spPr>
          <a:xfrm>
            <a:off x="2945400" y="1705575"/>
            <a:ext cx="32532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Calibri"/>
                <a:ea typeface="Calibri"/>
                <a:cs typeface="Calibri"/>
                <a:sym typeface="Calibri"/>
              </a:rPr>
              <a:t>Du point de vue de la collecte sélective des déchets, actuellement au Maroc elle n'est pas encore pleinement développée ... en fait cela ne se fait que dans les centres des villes importantes, au contraire dans les campagnes et dans les zones peu habitées cela ne se fait pas </a:t>
            </a:r>
            <a:endParaRPr sz="1900">
              <a:solidFill>
                <a:schemeClr val="dk1"/>
              </a:solidFill>
            </a:endParaRPr>
          </a:p>
        </p:txBody>
      </p:sp>
      <p:pic>
        <p:nvPicPr>
          <p:cNvPr id="408" name="Google Shape;408;p51"/>
          <p:cNvPicPr preferRelativeResize="0"/>
          <p:nvPr/>
        </p:nvPicPr>
        <p:blipFill>
          <a:blip r:embed="rId5">
            <a:alphaModFix/>
          </a:blip>
          <a:stretch>
            <a:fillRect/>
          </a:stretch>
        </p:blipFill>
        <p:spPr>
          <a:xfrm>
            <a:off x="152400" y="1170125"/>
            <a:ext cx="2767200" cy="2075400"/>
          </a:xfrm>
          <a:prstGeom prst="rect">
            <a:avLst/>
          </a:prstGeom>
          <a:noFill/>
          <a:ln>
            <a:noFill/>
          </a:ln>
        </p:spPr>
      </p:pic>
      <p:pic>
        <p:nvPicPr>
          <p:cNvPr id="409" name="Google Shape;409;p51"/>
          <p:cNvPicPr preferRelativeResize="0"/>
          <p:nvPr/>
        </p:nvPicPr>
        <p:blipFill rotWithShape="1">
          <a:blip r:embed="rId6">
            <a:alphaModFix/>
          </a:blip>
          <a:srcRect l="-9349" t="-9349"/>
          <a:stretch/>
        </p:blipFill>
        <p:spPr>
          <a:xfrm>
            <a:off x="5823350" y="2128025"/>
            <a:ext cx="3320640" cy="2075400"/>
          </a:xfrm>
          <a:prstGeom prst="rect">
            <a:avLst/>
          </a:prstGeom>
          <a:noFill/>
          <a:ln>
            <a:noFill/>
          </a:ln>
        </p:spPr>
      </p:pic>
      <p:pic>
        <p:nvPicPr>
          <p:cNvPr id="2" name="ele 4">
            <a:hlinkClick r:id="" action="ppaction://media"/>
            <a:extLst>
              <a:ext uri="{FF2B5EF4-FFF2-40B4-BE49-F238E27FC236}">
                <a16:creationId xmlns:a16="http://schemas.microsoft.com/office/drawing/2014/main" id="{EC103DAC-C5E0-40E2-A0F4-B288A94582B2}"/>
              </a:ext>
            </a:extLst>
          </p:cNvPr>
          <p:cNvPicPr>
            <a:picLocks noChangeAspect="1"/>
          </p:cNvPicPr>
          <p:nvPr>
            <a:videoFile r:link="rId1"/>
            <p:extLst>
              <p:ext uri="{DAA4B4D4-6D71-4841-9C94-3DE7FCFB9230}">
                <p14:media xmlns:p14="http://schemas.microsoft.com/office/powerpoint/2010/main" r:embed="rId2">
                  <p14:trim st="700"/>
                </p14:media>
              </p:ext>
            </p:extLst>
          </p:nvPr>
        </p:nvPicPr>
        <p:blipFill>
          <a:blip r:embed="rId7"/>
          <a:stretch>
            <a:fillRect/>
          </a:stretch>
        </p:blipFill>
        <p:spPr>
          <a:xfrm>
            <a:off x="2334253" y="3729693"/>
            <a:ext cx="455539"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8"/>
          <p:cNvSpPr txBox="1">
            <a:spLocks noGrp="1"/>
          </p:cNvSpPr>
          <p:nvPr>
            <p:ph type="ctrTitle"/>
          </p:nvPr>
        </p:nvSpPr>
        <p:spPr>
          <a:xfrm>
            <a:off x="114300" y="129754"/>
            <a:ext cx="2841170" cy="1212395"/>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p>
            <a:pPr marL="0" lvl="0" indent="0" algn="ctr" rtl="0">
              <a:spcBef>
                <a:spcPts val="0"/>
              </a:spcBef>
              <a:spcAft>
                <a:spcPts val="0"/>
              </a:spcAft>
              <a:buClr>
                <a:schemeClr val="lt2"/>
              </a:buClr>
              <a:buSzPts val="7200"/>
              <a:buFont typeface="Lustria"/>
              <a:buNone/>
            </a:pPr>
            <a:r>
              <a:rPr lang="it" sz="7200"/>
              <a:t>CNSS</a:t>
            </a:r>
            <a:endParaRPr sz="1100"/>
          </a:p>
        </p:txBody>
      </p:sp>
      <p:sp>
        <p:nvSpPr>
          <p:cNvPr id="376" name="Google Shape;376;p48"/>
          <p:cNvSpPr txBox="1">
            <a:spLocks noGrp="1"/>
          </p:cNvSpPr>
          <p:nvPr>
            <p:ph type="subTitle" idx="1"/>
          </p:nvPr>
        </p:nvSpPr>
        <p:spPr>
          <a:xfrm>
            <a:off x="114300" y="1581538"/>
            <a:ext cx="6613072" cy="990211"/>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Autofit/>
          </a:bodyPr>
          <a:lstStyle/>
          <a:p>
            <a:pPr marL="0" lvl="0" indent="0" algn="just" rtl="0">
              <a:spcBef>
                <a:spcPts val="0"/>
              </a:spcBef>
              <a:spcAft>
                <a:spcPts val="0"/>
              </a:spcAft>
              <a:buSzPts val="1100"/>
              <a:buNone/>
            </a:pPr>
            <a:r>
              <a:rPr lang="it" sz="1400"/>
              <a:t>Elle constitue un régime de sécurité social au Maroc, obligatoire pour les salariés de l’industrie, des services, et des professions libérales. Son siège est basé à Casablanca.</a:t>
            </a:r>
            <a:endParaRPr sz="1400"/>
          </a:p>
          <a:p>
            <a:pPr marL="0" lvl="0" indent="0" algn="l" rtl="0">
              <a:spcBef>
                <a:spcPts val="800"/>
              </a:spcBef>
              <a:spcAft>
                <a:spcPts val="0"/>
              </a:spcAft>
              <a:buSzPts val="1100"/>
              <a:buNone/>
            </a:pPr>
            <a:endParaRPr sz="1400"/>
          </a:p>
        </p:txBody>
      </p:sp>
      <p:pic>
        <p:nvPicPr>
          <p:cNvPr id="377" name="Google Shape;377;p48"/>
          <p:cNvPicPr preferRelativeResize="0"/>
          <p:nvPr/>
        </p:nvPicPr>
        <p:blipFill rotWithShape="1">
          <a:blip r:embed="rId5">
            <a:alphaModFix/>
          </a:blip>
          <a:srcRect/>
          <a:stretch/>
        </p:blipFill>
        <p:spPr>
          <a:xfrm>
            <a:off x="1992950" y="2191883"/>
            <a:ext cx="5158083" cy="2627442"/>
          </a:xfrm>
          <a:prstGeom prst="rect">
            <a:avLst/>
          </a:prstGeom>
          <a:noFill/>
          <a:ln>
            <a:noFill/>
          </a:ln>
        </p:spPr>
      </p:pic>
      <p:pic>
        <p:nvPicPr>
          <p:cNvPr id="2" name="kevin 3">
            <a:hlinkClick r:id="" action="ppaction://media"/>
            <a:extLst>
              <a:ext uri="{FF2B5EF4-FFF2-40B4-BE49-F238E27FC236}">
                <a16:creationId xmlns:a16="http://schemas.microsoft.com/office/drawing/2014/main" id="{639B6F16-A5A4-4644-ADF8-F68894B9E067}"/>
              </a:ext>
            </a:extLst>
          </p:cNvPr>
          <p:cNvPicPr>
            <a:picLocks noChangeAspect="1"/>
          </p:cNvPicPr>
          <p:nvPr>
            <a:audioFile r:link="rId1"/>
            <p:extLst>
              <p:ext uri="{DAA4B4D4-6D71-4841-9C94-3DE7FCFB9230}">
                <p14:media xmlns:p14="http://schemas.microsoft.com/office/powerpoint/2010/main" r:embed="rId2">
                  <p14:trim st="800"/>
                </p14:media>
              </p:ext>
            </p:extLst>
          </p:nvPr>
        </p:nvPicPr>
        <p:blipFill>
          <a:blip r:embed="rId6"/>
          <a:stretch>
            <a:fillRect/>
          </a:stretch>
        </p:blipFill>
        <p:spPr>
          <a:xfrm>
            <a:off x="4162600" y="3241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9"/>
          <p:cNvSpPr txBox="1">
            <a:spLocks noGrp="1"/>
          </p:cNvSpPr>
          <p:nvPr>
            <p:ph type="title"/>
          </p:nvPr>
        </p:nvSpPr>
        <p:spPr>
          <a:xfrm>
            <a:off x="307229" y="198276"/>
            <a:ext cx="2407752"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3000"/>
              <a:buFont typeface="Lustria"/>
              <a:buNone/>
            </a:pPr>
            <a:r>
              <a:rPr lang="it" sz="2200"/>
              <a:t>Cotisations</a:t>
            </a:r>
            <a:endParaRPr sz="2200"/>
          </a:p>
        </p:txBody>
      </p:sp>
      <p:sp>
        <p:nvSpPr>
          <p:cNvPr id="383" name="Google Shape;383;p49"/>
          <p:cNvSpPr txBox="1">
            <a:spLocks noGrp="1"/>
          </p:cNvSpPr>
          <p:nvPr>
            <p:ph type="body" idx="1"/>
          </p:nvPr>
        </p:nvSpPr>
        <p:spPr>
          <a:xfrm>
            <a:off x="188491" y="1131385"/>
            <a:ext cx="5052981" cy="1625809"/>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Autofit/>
          </a:bodyPr>
          <a:lstStyle/>
          <a:p>
            <a:pPr marL="254000" lvl="0" indent="-250825" algn="just" rtl="0">
              <a:spcBef>
                <a:spcPts val="0"/>
              </a:spcBef>
              <a:spcAft>
                <a:spcPts val="0"/>
              </a:spcAft>
              <a:buSzPts val="1350"/>
              <a:buChar char="◈"/>
            </a:pPr>
            <a:r>
              <a:rPr lang="it" sz="1350"/>
              <a:t>Les cotisations dues à la CNSS sont assises sur l’ensemble des rémunérations perçues par les bénéficiaires du régime de sécurité sociale. Comme le prestations de la:</a:t>
            </a:r>
            <a:endParaRPr sz="1350"/>
          </a:p>
          <a:p>
            <a:pPr marL="254000" lvl="0" indent="-250825" algn="just" rtl="0">
              <a:spcBef>
                <a:spcPts val="800"/>
              </a:spcBef>
              <a:spcAft>
                <a:spcPts val="0"/>
              </a:spcAft>
              <a:buSzPts val="1350"/>
              <a:buChar char="◈"/>
            </a:pPr>
            <a:r>
              <a:rPr lang="it" sz="1350"/>
              <a:t>Pour pouvoir bénéficier de la retraite, certaines conditions d'âge et de nombre de jours de cotisation  doivent être remplies: </a:t>
            </a:r>
            <a:endParaRPr sz="1350"/>
          </a:p>
          <a:p>
            <a:pPr marL="25400" lvl="0" indent="0" algn="l" rtl="0">
              <a:spcBef>
                <a:spcPts val="800"/>
              </a:spcBef>
              <a:spcAft>
                <a:spcPts val="0"/>
              </a:spcAft>
              <a:buSzPts val="1100"/>
              <a:buNone/>
            </a:pPr>
            <a:endParaRPr sz="1350"/>
          </a:p>
        </p:txBody>
      </p:sp>
      <p:cxnSp>
        <p:nvCxnSpPr>
          <p:cNvPr id="384" name="Google Shape;384;p49"/>
          <p:cNvCxnSpPr/>
          <p:nvPr/>
        </p:nvCxnSpPr>
        <p:spPr>
          <a:xfrm rot="10800000" flipH="1">
            <a:off x="5239950" y="797700"/>
            <a:ext cx="974100" cy="648900"/>
          </a:xfrm>
          <a:prstGeom prst="straightConnector1">
            <a:avLst/>
          </a:prstGeom>
          <a:noFill/>
          <a:ln w="9525" cap="rnd" cmpd="sng">
            <a:solidFill>
              <a:srgbClr val="B34119"/>
            </a:solidFill>
            <a:prstDash val="solid"/>
            <a:round/>
            <a:headEnd type="none" w="sm" len="sm"/>
            <a:tailEnd type="triangle" w="med" len="med"/>
          </a:ln>
        </p:spPr>
      </p:cxnSp>
      <p:sp>
        <p:nvSpPr>
          <p:cNvPr id="385" name="Google Shape;385;p49"/>
          <p:cNvSpPr txBox="1"/>
          <p:nvPr/>
        </p:nvSpPr>
        <p:spPr>
          <a:xfrm>
            <a:off x="6214188" y="562195"/>
            <a:ext cx="1917441" cy="276999"/>
          </a:xfrm>
          <a:prstGeom prst="rect">
            <a:avLst/>
          </a:prstGeom>
          <a:noFill/>
          <a:ln>
            <a:noFill/>
          </a:ln>
        </p:spPr>
        <p:txBody>
          <a:bodyPr spcFirstLastPara="1" wrap="square" lIns="68575" tIns="34275" rIns="68575" bIns="34275" anchor="t" anchorCtr="0">
            <a:spAutoFit/>
          </a:bodyPr>
          <a:lstStyle/>
          <a:p>
            <a:pPr marL="0" marR="0" lvl="0" indent="-88900" algn="just" rtl="0">
              <a:spcBef>
                <a:spcPts val="0"/>
              </a:spcBef>
              <a:spcAft>
                <a:spcPts val="0"/>
              </a:spcAft>
              <a:buClr>
                <a:schemeClr val="lt1"/>
              </a:buClr>
              <a:buSzPts val="1400"/>
              <a:buFont typeface="Noto Sans Symbols"/>
              <a:buChar char="❑"/>
            </a:pPr>
            <a:r>
              <a:rPr lang="it" sz="1400">
                <a:solidFill>
                  <a:schemeClr val="lt1"/>
                </a:solidFill>
                <a:latin typeface="Lustria"/>
                <a:ea typeface="Lustria"/>
                <a:cs typeface="Lustria"/>
                <a:sym typeface="Lustria"/>
              </a:rPr>
              <a:t> Allocations familiale; </a:t>
            </a:r>
            <a:endParaRPr sz="1100"/>
          </a:p>
        </p:txBody>
      </p:sp>
      <p:cxnSp>
        <p:nvCxnSpPr>
          <p:cNvPr id="386" name="Google Shape;386;p49"/>
          <p:cNvCxnSpPr/>
          <p:nvPr/>
        </p:nvCxnSpPr>
        <p:spPr>
          <a:xfrm rot="10800000" flipH="1">
            <a:off x="5239950" y="1336500"/>
            <a:ext cx="1121100" cy="110100"/>
          </a:xfrm>
          <a:prstGeom prst="straightConnector1">
            <a:avLst/>
          </a:prstGeom>
          <a:noFill/>
          <a:ln w="9525" cap="rnd" cmpd="sng">
            <a:solidFill>
              <a:srgbClr val="B34119"/>
            </a:solidFill>
            <a:prstDash val="solid"/>
            <a:round/>
            <a:headEnd type="none" w="sm" len="sm"/>
            <a:tailEnd type="triangle" w="med" len="med"/>
          </a:ln>
        </p:spPr>
      </p:cxnSp>
      <p:sp>
        <p:nvSpPr>
          <p:cNvPr id="387" name="Google Shape;387;p49"/>
          <p:cNvSpPr txBox="1"/>
          <p:nvPr/>
        </p:nvSpPr>
        <p:spPr>
          <a:xfrm>
            <a:off x="6410132" y="1094236"/>
            <a:ext cx="1679510" cy="484748"/>
          </a:xfrm>
          <a:prstGeom prst="rect">
            <a:avLst/>
          </a:prstGeom>
          <a:noFill/>
          <a:ln>
            <a:noFill/>
          </a:ln>
        </p:spPr>
        <p:txBody>
          <a:bodyPr spcFirstLastPara="1" wrap="square" lIns="68575" tIns="34275" rIns="68575" bIns="34275" anchor="t" anchorCtr="0">
            <a:spAutoFit/>
          </a:bodyPr>
          <a:lstStyle/>
          <a:p>
            <a:pPr marL="0" marR="0" lvl="0" indent="-88900" algn="just" rtl="0">
              <a:spcBef>
                <a:spcPts val="0"/>
              </a:spcBef>
              <a:spcAft>
                <a:spcPts val="0"/>
              </a:spcAft>
              <a:buClr>
                <a:schemeClr val="lt1"/>
              </a:buClr>
              <a:buSzPts val="1400"/>
              <a:buFont typeface="Noto Sans Symbols"/>
              <a:buChar char="❑"/>
            </a:pPr>
            <a:r>
              <a:rPr lang="it" sz="1400">
                <a:solidFill>
                  <a:schemeClr val="lt1"/>
                </a:solidFill>
                <a:latin typeface="Lustria"/>
                <a:ea typeface="Lustria"/>
                <a:cs typeface="Lustria"/>
                <a:sym typeface="Lustria"/>
              </a:rPr>
              <a:t>Assurance maladie obligatoire;</a:t>
            </a:r>
            <a:endParaRPr sz="1100"/>
          </a:p>
        </p:txBody>
      </p:sp>
      <p:sp>
        <p:nvSpPr>
          <p:cNvPr id="388" name="Google Shape;388;p49"/>
          <p:cNvSpPr txBox="1"/>
          <p:nvPr/>
        </p:nvSpPr>
        <p:spPr>
          <a:xfrm>
            <a:off x="6410132" y="1834026"/>
            <a:ext cx="1721498" cy="484748"/>
          </a:xfrm>
          <a:prstGeom prst="rect">
            <a:avLst/>
          </a:prstGeom>
          <a:noFill/>
          <a:ln>
            <a:noFill/>
          </a:ln>
        </p:spPr>
        <p:txBody>
          <a:bodyPr spcFirstLastPara="1" wrap="square" lIns="68575" tIns="34275" rIns="68575" bIns="34275" anchor="t" anchorCtr="0">
            <a:spAutoFit/>
          </a:bodyPr>
          <a:lstStyle/>
          <a:p>
            <a:pPr marL="0" marR="0" lvl="0" indent="-88900" algn="just" rtl="0">
              <a:spcBef>
                <a:spcPts val="0"/>
              </a:spcBef>
              <a:spcAft>
                <a:spcPts val="0"/>
              </a:spcAft>
              <a:buClr>
                <a:schemeClr val="lt1"/>
              </a:buClr>
              <a:buSzPts val="1400"/>
              <a:buFont typeface="Noto Sans Symbols"/>
              <a:buChar char="❑"/>
            </a:pPr>
            <a:r>
              <a:rPr lang="it" sz="1400">
                <a:solidFill>
                  <a:schemeClr val="lt1"/>
                </a:solidFill>
                <a:latin typeface="Lustria"/>
                <a:ea typeface="Lustria"/>
                <a:cs typeface="Lustria"/>
                <a:sym typeface="Lustria"/>
              </a:rPr>
              <a:t>Retraite et pension vieillesse.</a:t>
            </a:r>
            <a:endParaRPr sz="1100"/>
          </a:p>
        </p:txBody>
      </p:sp>
      <p:cxnSp>
        <p:nvCxnSpPr>
          <p:cNvPr id="389" name="Google Shape;389;p49"/>
          <p:cNvCxnSpPr/>
          <p:nvPr/>
        </p:nvCxnSpPr>
        <p:spPr>
          <a:xfrm>
            <a:off x="5261375" y="1457325"/>
            <a:ext cx="1092900" cy="481200"/>
          </a:xfrm>
          <a:prstGeom prst="straightConnector1">
            <a:avLst/>
          </a:prstGeom>
          <a:noFill/>
          <a:ln w="9525" cap="rnd" cmpd="sng">
            <a:solidFill>
              <a:srgbClr val="B34119"/>
            </a:solidFill>
            <a:prstDash val="solid"/>
            <a:round/>
            <a:headEnd type="none" w="sm" len="sm"/>
            <a:tailEnd type="triangle" w="med" len="med"/>
          </a:ln>
        </p:spPr>
      </p:cxnSp>
      <p:cxnSp>
        <p:nvCxnSpPr>
          <p:cNvPr id="390" name="Google Shape;390;p49"/>
          <p:cNvCxnSpPr/>
          <p:nvPr/>
        </p:nvCxnSpPr>
        <p:spPr>
          <a:xfrm>
            <a:off x="2714975" y="2314650"/>
            <a:ext cx="1056900" cy="471300"/>
          </a:xfrm>
          <a:prstGeom prst="straightConnector1">
            <a:avLst/>
          </a:prstGeom>
          <a:noFill/>
          <a:ln w="9525" cap="rnd" cmpd="sng">
            <a:solidFill>
              <a:srgbClr val="B34119"/>
            </a:solidFill>
            <a:prstDash val="solid"/>
            <a:round/>
            <a:headEnd type="none" w="sm" len="sm"/>
            <a:tailEnd type="triangle" w="med" len="med"/>
          </a:ln>
        </p:spPr>
      </p:cxnSp>
      <p:sp>
        <p:nvSpPr>
          <p:cNvPr id="391" name="Google Shape;391;p49"/>
          <p:cNvSpPr txBox="1"/>
          <p:nvPr/>
        </p:nvSpPr>
        <p:spPr>
          <a:xfrm>
            <a:off x="1665269" y="3010266"/>
            <a:ext cx="1539600" cy="500100"/>
          </a:xfrm>
          <a:prstGeom prst="rect">
            <a:avLst/>
          </a:prstGeom>
          <a:noFill/>
          <a:ln>
            <a:noFill/>
          </a:ln>
        </p:spPr>
        <p:txBody>
          <a:bodyPr spcFirstLastPara="1" wrap="square" lIns="68575" tIns="34275" rIns="68575" bIns="34275" anchor="t" anchorCtr="0">
            <a:spAutoFit/>
          </a:bodyPr>
          <a:lstStyle/>
          <a:p>
            <a:pPr marL="0" marR="0" lvl="0" indent="-88900" algn="just" rtl="0">
              <a:spcBef>
                <a:spcPts val="0"/>
              </a:spcBef>
              <a:spcAft>
                <a:spcPts val="0"/>
              </a:spcAft>
              <a:buClr>
                <a:schemeClr val="lt1"/>
              </a:buClr>
              <a:buSzPts val="1400"/>
              <a:buFont typeface="Noto Sans Symbols"/>
              <a:buChar char="❑"/>
            </a:pPr>
            <a:r>
              <a:rPr lang="it" sz="1400">
                <a:solidFill>
                  <a:schemeClr val="lt1"/>
                </a:solidFill>
                <a:latin typeface="Lustria"/>
                <a:ea typeface="Lustria"/>
                <a:cs typeface="Lustria"/>
                <a:sym typeface="Lustria"/>
              </a:rPr>
              <a:t>atteindre l'âge de soixante ans ;</a:t>
            </a:r>
            <a:endParaRPr sz="1100"/>
          </a:p>
        </p:txBody>
      </p:sp>
      <p:cxnSp>
        <p:nvCxnSpPr>
          <p:cNvPr id="392" name="Google Shape;392;p49"/>
          <p:cNvCxnSpPr/>
          <p:nvPr/>
        </p:nvCxnSpPr>
        <p:spPr>
          <a:xfrm flipH="1">
            <a:off x="2172875" y="2314650"/>
            <a:ext cx="542100" cy="663600"/>
          </a:xfrm>
          <a:prstGeom prst="straightConnector1">
            <a:avLst/>
          </a:prstGeom>
          <a:noFill/>
          <a:ln w="9525" cap="rnd" cmpd="sng">
            <a:solidFill>
              <a:srgbClr val="B34119"/>
            </a:solidFill>
            <a:prstDash val="solid"/>
            <a:round/>
            <a:headEnd type="none" w="sm" len="sm"/>
            <a:tailEnd type="triangle" w="med" len="med"/>
          </a:ln>
        </p:spPr>
      </p:cxnSp>
      <p:sp>
        <p:nvSpPr>
          <p:cNvPr id="393" name="Google Shape;393;p49"/>
          <p:cNvSpPr txBox="1"/>
          <p:nvPr/>
        </p:nvSpPr>
        <p:spPr>
          <a:xfrm>
            <a:off x="3843857" y="2757191"/>
            <a:ext cx="2120400" cy="500100"/>
          </a:xfrm>
          <a:prstGeom prst="rect">
            <a:avLst/>
          </a:prstGeom>
          <a:noFill/>
          <a:ln>
            <a:noFill/>
          </a:ln>
        </p:spPr>
        <p:txBody>
          <a:bodyPr spcFirstLastPara="1" wrap="square" lIns="68575" tIns="34275" rIns="68575" bIns="34275" anchor="t" anchorCtr="0">
            <a:spAutoFit/>
          </a:bodyPr>
          <a:lstStyle/>
          <a:p>
            <a:pPr marL="0" marR="0" lvl="0" indent="-88900" algn="just" rtl="0">
              <a:spcBef>
                <a:spcPts val="0"/>
              </a:spcBef>
              <a:spcAft>
                <a:spcPts val="0"/>
              </a:spcAft>
              <a:buClr>
                <a:schemeClr val="lt1"/>
              </a:buClr>
              <a:buSzPts val="1400"/>
              <a:buFont typeface="Noto Sans Symbols"/>
              <a:buChar char="❑"/>
            </a:pPr>
            <a:r>
              <a:rPr lang="it" sz="1400">
                <a:solidFill>
                  <a:schemeClr val="lt1"/>
                </a:solidFill>
                <a:latin typeface="Lustria"/>
                <a:ea typeface="Lustria"/>
                <a:cs typeface="Lustria"/>
                <a:sym typeface="Lustria"/>
              </a:rPr>
              <a:t>avoir cotisé au minimum 3240 jours.</a:t>
            </a:r>
            <a:endParaRPr sz="1100"/>
          </a:p>
        </p:txBody>
      </p:sp>
      <p:pic>
        <p:nvPicPr>
          <p:cNvPr id="394" name="Google Shape;394;p49"/>
          <p:cNvPicPr preferRelativeResize="0"/>
          <p:nvPr/>
        </p:nvPicPr>
        <p:blipFill rotWithShape="1">
          <a:blip r:embed="rId5">
            <a:alphaModFix/>
          </a:blip>
          <a:srcRect/>
          <a:stretch/>
        </p:blipFill>
        <p:spPr>
          <a:xfrm>
            <a:off x="5883132" y="3200797"/>
            <a:ext cx="3008203" cy="1696935"/>
          </a:xfrm>
          <a:prstGeom prst="rect">
            <a:avLst/>
          </a:prstGeom>
          <a:noFill/>
          <a:ln>
            <a:noFill/>
          </a:ln>
        </p:spPr>
      </p:pic>
      <p:pic>
        <p:nvPicPr>
          <p:cNvPr id="2" name="kevin 4">
            <a:hlinkClick r:id="" action="ppaction://media"/>
            <a:extLst>
              <a:ext uri="{FF2B5EF4-FFF2-40B4-BE49-F238E27FC236}">
                <a16:creationId xmlns:a16="http://schemas.microsoft.com/office/drawing/2014/main" id="{6A68F20B-9024-4F66-95ED-52DED26037CB}"/>
              </a:ext>
            </a:extLst>
          </p:cNvPr>
          <p:cNvPicPr>
            <a:picLocks noChangeAspect="1"/>
          </p:cNvPicPr>
          <p:nvPr>
            <a:audioFile r:link="rId1"/>
            <p:extLst>
              <p:ext uri="{DAA4B4D4-6D71-4841-9C94-3DE7FCFB9230}">
                <p14:media xmlns:p14="http://schemas.microsoft.com/office/powerpoint/2010/main" r:embed="rId2">
                  <p14:trim st="500"/>
                </p14:media>
              </p:ext>
            </p:extLst>
          </p:nvPr>
        </p:nvPicPr>
        <p:blipFill>
          <a:blip r:embed="rId6"/>
          <a:stretch>
            <a:fillRect/>
          </a:stretch>
        </p:blipFill>
        <p:spPr>
          <a:xfrm>
            <a:off x="3600175" y="21333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2"/>
          <p:cNvSpPr txBox="1"/>
          <p:nvPr/>
        </p:nvSpPr>
        <p:spPr>
          <a:xfrm>
            <a:off x="4848150" y="3689550"/>
            <a:ext cx="3771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a:solidFill>
                  <a:schemeClr val="dk1"/>
                </a:solidFill>
              </a:rPr>
              <a:t>Objectif principal: abrogation de l'article 489 du code pénal marocain, qui punit les relations homosexuelles. </a:t>
            </a:r>
            <a:endParaRPr sz="1800">
              <a:solidFill>
                <a:schemeClr val="dk1"/>
              </a:solidFill>
            </a:endParaRPr>
          </a:p>
        </p:txBody>
      </p:sp>
      <p:pic>
        <p:nvPicPr>
          <p:cNvPr id="415" name="Google Shape;415;p52"/>
          <p:cNvPicPr preferRelativeResize="0"/>
          <p:nvPr/>
        </p:nvPicPr>
        <p:blipFill>
          <a:blip r:embed="rId5">
            <a:alphaModFix/>
          </a:blip>
          <a:stretch>
            <a:fillRect/>
          </a:stretch>
        </p:blipFill>
        <p:spPr>
          <a:xfrm>
            <a:off x="5061988" y="1783962"/>
            <a:ext cx="3343925" cy="1575575"/>
          </a:xfrm>
          <a:prstGeom prst="rect">
            <a:avLst/>
          </a:prstGeom>
          <a:noFill/>
          <a:ln>
            <a:noFill/>
          </a:ln>
        </p:spPr>
      </p:pic>
      <p:pic>
        <p:nvPicPr>
          <p:cNvPr id="416" name="Google Shape;416;p52"/>
          <p:cNvPicPr preferRelativeResize="0"/>
          <p:nvPr/>
        </p:nvPicPr>
        <p:blipFill>
          <a:blip r:embed="rId6">
            <a:alphaModFix/>
          </a:blip>
          <a:stretch>
            <a:fillRect/>
          </a:stretch>
        </p:blipFill>
        <p:spPr>
          <a:xfrm>
            <a:off x="747100" y="2397150"/>
            <a:ext cx="2871100" cy="2148974"/>
          </a:xfrm>
          <a:prstGeom prst="rect">
            <a:avLst/>
          </a:prstGeom>
          <a:noFill/>
          <a:ln>
            <a:noFill/>
          </a:ln>
        </p:spPr>
      </p:pic>
      <p:sp>
        <p:nvSpPr>
          <p:cNvPr id="417" name="Google Shape;417;p52"/>
          <p:cNvSpPr txBox="1"/>
          <p:nvPr/>
        </p:nvSpPr>
        <p:spPr>
          <a:xfrm>
            <a:off x="240300" y="399250"/>
            <a:ext cx="38847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400">
                <a:solidFill>
                  <a:schemeClr val="dk1"/>
                </a:solidFill>
              </a:rPr>
              <a:t>Aujourd'hui existent des lois qui protègent la communauté LGBT?</a:t>
            </a:r>
            <a:endParaRPr sz="2400">
              <a:solidFill>
                <a:schemeClr val="dk1"/>
              </a:solidFill>
            </a:endParaRPr>
          </a:p>
        </p:txBody>
      </p:sp>
      <p:sp>
        <p:nvSpPr>
          <p:cNvPr id="418" name="Google Shape;418;p52"/>
          <p:cNvSpPr txBox="1"/>
          <p:nvPr/>
        </p:nvSpPr>
        <p:spPr>
          <a:xfrm>
            <a:off x="1797025" y="1692250"/>
            <a:ext cx="878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600" b="1">
                <a:solidFill>
                  <a:schemeClr val="lt2"/>
                </a:solidFill>
              </a:rPr>
              <a:t>NO</a:t>
            </a:r>
            <a:endParaRPr sz="2600" b="1">
              <a:solidFill>
                <a:schemeClr val="lt2"/>
              </a:solidFill>
            </a:endParaRPr>
          </a:p>
        </p:txBody>
      </p:sp>
      <p:sp>
        <p:nvSpPr>
          <p:cNvPr id="419" name="Google Shape;419;p52"/>
          <p:cNvSpPr txBox="1"/>
          <p:nvPr/>
        </p:nvSpPr>
        <p:spPr>
          <a:xfrm>
            <a:off x="4631400" y="701225"/>
            <a:ext cx="4205100" cy="752700"/>
          </a:xfrm>
          <a:prstGeom prst="rect">
            <a:avLst/>
          </a:prstGeom>
          <a:noFill/>
          <a:ln>
            <a:noFill/>
          </a:ln>
        </p:spPr>
        <p:txBody>
          <a:bodyPr spcFirstLastPara="1" wrap="square" lIns="91425" tIns="91425" rIns="91425" bIns="91425" anchor="t" anchorCtr="0">
            <a:spAutoFit/>
          </a:bodyPr>
          <a:lstStyle/>
          <a:p>
            <a:pPr marL="0" lvl="0" indent="0" algn="ctr" rtl="0">
              <a:lnSpc>
                <a:spcPct val="55000"/>
              </a:lnSpc>
              <a:spcBef>
                <a:spcPts val="0"/>
              </a:spcBef>
              <a:spcAft>
                <a:spcPts val="0"/>
              </a:spcAft>
              <a:buNone/>
            </a:pPr>
            <a:r>
              <a:rPr lang="it" sz="2400">
                <a:solidFill>
                  <a:schemeClr val="dk1"/>
                </a:solidFill>
              </a:rPr>
              <a:t>Kifkif</a:t>
            </a:r>
            <a:r>
              <a:rPr lang="it" sz="1600">
                <a:solidFill>
                  <a:schemeClr val="dk1"/>
                </a:solidFill>
              </a:rPr>
              <a:t>: organisation qui lutte pour les droits des personnes LGBT au Maroc</a:t>
            </a:r>
            <a:r>
              <a:rPr lang="it" sz="4310">
                <a:solidFill>
                  <a:schemeClr val="dk1"/>
                </a:solidFill>
                <a:latin typeface="Times New Roman"/>
                <a:ea typeface="Times New Roman"/>
                <a:cs typeface="Times New Roman"/>
                <a:sym typeface="Times New Roman"/>
              </a:rPr>
              <a:t> </a:t>
            </a:r>
            <a:endParaRPr/>
          </a:p>
        </p:txBody>
      </p:sp>
      <p:pic>
        <p:nvPicPr>
          <p:cNvPr id="2" name="Anna 2">
            <a:hlinkClick r:id="" action="ppaction://media"/>
            <a:extLst>
              <a:ext uri="{FF2B5EF4-FFF2-40B4-BE49-F238E27FC236}">
                <a16:creationId xmlns:a16="http://schemas.microsoft.com/office/drawing/2014/main" id="{829529E1-A2CB-4C7D-B1C5-6DBEAE51B7D9}"/>
              </a:ext>
            </a:extLst>
          </p:cNvPr>
          <p:cNvPicPr>
            <a:picLocks noChangeAspect="1"/>
          </p:cNvPicPr>
          <p:nvPr>
            <a:audioFile r:link="rId1"/>
            <p:extLst>
              <p:ext uri="{DAA4B4D4-6D71-4841-9C94-3DE7FCFB9230}">
                <p14:media xmlns:p14="http://schemas.microsoft.com/office/powerpoint/2010/main" r:embed="rId2">
                  <p14:trim st="700" end="50682.7988"/>
                </p14:media>
              </p:ext>
            </p:extLst>
          </p:nvPr>
        </p:nvPicPr>
        <p:blipFill>
          <a:blip r:embed="rId7"/>
          <a:stretch>
            <a:fillRect/>
          </a:stretch>
        </p:blipFill>
        <p:spPr>
          <a:xfrm>
            <a:off x="4328318" y="41985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3"/>
          <p:cNvSpPr txBox="1">
            <a:spLocks noGrp="1"/>
          </p:cNvSpPr>
          <p:nvPr>
            <p:ph type="subTitle" idx="1"/>
          </p:nvPr>
        </p:nvSpPr>
        <p:spPr>
          <a:xfrm>
            <a:off x="1020175" y="412300"/>
            <a:ext cx="7211100" cy="886500"/>
          </a:xfrm>
          <a:prstGeom prst="rect">
            <a:avLst/>
          </a:prstGeom>
        </p:spPr>
        <p:txBody>
          <a:bodyPr spcFirstLastPara="1" wrap="square" lIns="91425" tIns="91425" rIns="91425" bIns="91425" anchor="t" anchorCtr="0">
            <a:normAutofit fontScale="25000" lnSpcReduction="20000"/>
          </a:bodyPr>
          <a:lstStyle/>
          <a:p>
            <a:pPr marL="0" lvl="0" indent="0" algn="ctr" rtl="0">
              <a:lnSpc>
                <a:spcPct val="115000"/>
              </a:lnSpc>
              <a:spcBef>
                <a:spcPts val="1200"/>
              </a:spcBef>
              <a:spcAft>
                <a:spcPts val="0"/>
              </a:spcAft>
              <a:buNone/>
            </a:pPr>
            <a:r>
              <a:rPr lang="it" sz="6400"/>
              <a:t>Ont été créées aussi pétitions en ligne et certaines organisations internationales sont intervenu en faveur de la communauté LGBT marocaine, mais encore sans changements concrets.</a:t>
            </a:r>
            <a:endParaRPr/>
          </a:p>
          <a:p>
            <a:pPr marL="0" lvl="0" indent="0" algn="ctr" rtl="0">
              <a:spcBef>
                <a:spcPts val="1200"/>
              </a:spcBef>
              <a:spcAft>
                <a:spcPts val="0"/>
              </a:spcAft>
              <a:buNone/>
            </a:pPr>
            <a:endParaRPr/>
          </a:p>
        </p:txBody>
      </p:sp>
      <p:sp>
        <p:nvSpPr>
          <p:cNvPr id="425" name="Google Shape;425;p53"/>
          <p:cNvSpPr txBox="1"/>
          <p:nvPr/>
        </p:nvSpPr>
        <p:spPr>
          <a:xfrm>
            <a:off x="697200" y="4359250"/>
            <a:ext cx="77496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it" sz="1200">
                <a:solidFill>
                  <a:schemeClr val="lt2"/>
                </a:solidFill>
              </a:rPr>
              <a:t>"Les autorités marocaines devraient prendre des mesures pour protéger la vie privée de la communauté LGBT”</a:t>
            </a:r>
            <a:endParaRPr sz="1200">
              <a:solidFill>
                <a:schemeClr val="lt2"/>
              </a:solidFill>
            </a:endParaRPr>
          </a:p>
        </p:txBody>
      </p:sp>
      <p:sp>
        <p:nvSpPr>
          <p:cNvPr id="426" name="Google Shape;426;p53"/>
          <p:cNvSpPr txBox="1"/>
          <p:nvPr/>
        </p:nvSpPr>
        <p:spPr>
          <a:xfrm>
            <a:off x="214975" y="2359350"/>
            <a:ext cx="2212200" cy="1006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it" sz="1200">
                <a:solidFill>
                  <a:schemeClr val="lt2"/>
                </a:solidFill>
              </a:rPr>
              <a:t>"Pour notre identité, nous nous voyons refuser le droit d'étudier, de travailler, d'avoir accès aux soins de santé"</a:t>
            </a:r>
            <a:endParaRPr sz="100"/>
          </a:p>
        </p:txBody>
      </p:sp>
      <p:sp>
        <p:nvSpPr>
          <p:cNvPr id="427" name="Google Shape;427;p53"/>
          <p:cNvSpPr txBox="1"/>
          <p:nvPr/>
        </p:nvSpPr>
        <p:spPr>
          <a:xfrm>
            <a:off x="6741625" y="2253150"/>
            <a:ext cx="2148600" cy="1218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it" sz="1200">
                <a:solidFill>
                  <a:schemeClr val="lt2"/>
                </a:solidFill>
              </a:rPr>
              <a:t>“Beaucoup d’entre nous souffrent de l’absence de droits fondamentaux. Nous demandons des garanties pour notre avenir”</a:t>
            </a:r>
            <a:endParaRPr sz="1200"/>
          </a:p>
        </p:txBody>
      </p:sp>
      <p:pic>
        <p:nvPicPr>
          <p:cNvPr id="428" name="Google Shape;428;p53"/>
          <p:cNvPicPr preferRelativeResize="0"/>
          <p:nvPr/>
        </p:nvPicPr>
        <p:blipFill>
          <a:blip r:embed="rId5">
            <a:alphaModFix/>
          </a:blip>
          <a:stretch>
            <a:fillRect/>
          </a:stretch>
        </p:blipFill>
        <p:spPr>
          <a:xfrm>
            <a:off x="2613813" y="1517350"/>
            <a:ext cx="3941158" cy="2623362"/>
          </a:xfrm>
          <a:prstGeom prst="rect">
            <a:avLst/>
          </a:prstGeom>
          <a:noFill/>
          <a:ln>
            <a:noFill/>
          </a:ln>
        </p:spPr>
      </p:pic>
      <p:pic>
        <p:nvPicPr>
          <p:cNvPr id="2" name="Anna 2">
            <a:hlinkClick r:id="" action="ppaction://media"/>
            <a:extLst>
              <a:ext uri="{FF2B5EF4-FFF2-40B4-BE49-F238E27FC236}">
                <a16:creationId xmlns:a16="http://schemas.microsoft.com/office/drawing/2014/main" id="{FCEB9253-071B-4D56-9C30-7036F5B3219B}"/>
              </a:ext>
            </a:extLst>
          </p:cNvPr>
          <p:cNvPicPr>
            <a:picLocks noChangeAspect="1"/>
          </p:cNvPicPr>
          <p:nvPr>
            <a:audioFile r:link="rId1"/>
            <p:extLst>
              <p:ext uri="{DAA4B4D4-6D71-4841-9C94-3DE7FCFB9230}">
                <p14:media xmlns:p14="http://schemas.microsoft.com/office/powerpoint/2010/main" r:embed="rId2">
                  <p14:trim st="72200"/>
                </p14:media>
              </p:ext>
            </p:extLst>
          </p:nvPr>
        </p:nvPicPr>
        <p:blipFill>
          <a:blip r:embed="rId6"/>
          <a:stretch>
            <a:fillRect/>
          </a:stretch>
        </p:blipFill>
        <p:spPr>
          <a:xfrm>
            <a:off x="1219161" y="367196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6"/>
          <p:cNvSpPr txBox="1">
            <a:spLocks noGrp="1"/>
          </p:cNvSpPr>
          <p:nvPr>
            <p:ph type="subTitle" idx="1"/>
          </p:nvPr>
        </p:nvSpPr>
        <p:spPr>
          <a:xfrm>
            <a:off x="4139125" y="3760800"/>
            <a:ext cx="4603500" cy="792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935"/>
              <a:buNone/>
            </a:pPr>
            <a:r>
              <a:rPr lang="it" sz="2000"/>
              <a:t>Travail d'Eleonora, Kevin, Anna, Daniele, Veronica, Kassem</a:t>
            </a:r>
            <a:endParaRPr sz="2000"/>
          </a:p>
        </p:txBody>
      </p:sp>
      <p:sp>
        <p:nvSpPr>
          <p:cNvPr id="448" name="Google Shape;448;p56"/>
          <p:cNvSpPr txBox="1"/>
          <p:nvPr/>
        </p:nvSpPr>
        <p:spPr>
          <a:xfrm>
            <a:off x="1056168" y="1648451"/>
            <a:ext cx="7192989"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4800" b="1" dirty="0">
                <a:ln w="22225">
                  <a:solidFill>
                    <a:schemeClr val="accent2"/>
                  </a:solidFill>
                  <a:prstDash val="solid"/>
                </a:ln>
                <a:solidFill>
                  <a:schemeClr val="accent2">
                    <a:lumMod val="40000"/>
                    <a:lumOff val="60000"/>
                  </a:schemeClr>
                </a:solidFill>
              </a:rPr>
              <a:t>Merci de votre attention</a:t>
            </a:r>
            <a:endParaRPr sz="4800" b="1" dirty="0">
              <a:ln w="22225">
                <a:solidFill>
                  <a:schemeClr val="accent2"/>
                </a:solidFill>
                <a:prstDash val="solid"/>
              </a:ln>
              <a:solidFill>
                <a:schemeClr val="accent2">
                  <a:lumMod val="40000"/>
                  <a:lumOff val="6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311700" y="143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Situation </a:t>
            </a:r>
            <a:r>
              <a:rPr lang="it" b="1" u="sng"/>
              <a:t>politique</a:t>
            </a:r>
            <a:r>
              <a:rPr lang="it"/>
              <a:t> du Maroc </a:t>
            </a:r>
            <a:r>
              <a:rPr lang="it" b="1" u="sng"/>
              <a:t>après la guerre</a:t>
            </a:r>
            <a:endParaRPr b="1" u="sng"/>
          </a:p>
        </p:txBody>
      </p:sp>
      <p:sp>
        <p:nvSpPr>
          <p:cNvPr id="205" name="Google Shape;205;p33"/>
          <p:cNvSpPr txBox="1">
            <a:spLocks noGrp="1"/>
          </p:cNvSpPr>
          <p:nvPr>
            <p:ph type="body" idx="1"/>
          </p:nvPr>
        </p:nvSpPr>
        <p:spPr>
          <a:xfrm>
            <a:off x="130600" y="773525"/>
            <a:ext cx="4249500" cy="4088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300"/>
              <a:t>pendant la période de l’après-guerre, le Maroc était une colonie française.</a:t>
            </a:r>
            <a:endParaRPr sz="1300"/>
          </a:p>
          <a:p>
            <a:pPr marL="0" lvl="0" indent="0" algn="l" rtl="0">
              <a:spcBef>
                <a:spcPts val="1200"/>
              </a:spcBef>
              <a:spcAft>
                <a:spcPts val="1200"/>
              </a:spcAft>
              <a:buNone/>
            </a:pPr>
            <a:r>
              <a:rPr lang="it" sz="1300"/>
              <a:t>l’insouciance du peuple marocain a explosé à cette époque même où il y avait la lutte pour l’indépendance du Maroc vis-à-vis de la France</a:t>
            </a:r>
            <a:endParaRPr sz="1300"/>
          </a:p>
        </p:txBody>
      </p:sp>
      <p:pic>
        <p:nvPicPr>
          <p:cNvPr id="206" name="Google Shape;206;p33"/>
          <p:cNvPicPr preferRelativeResize="0"/>
          <p:nvPr/>
        </p:nvPicPr>
        <p:blipFill>
          <a:blip r:embed="rId5">
            <a:alphaModFix/>
          </a:blip>
          <a:stretch>
            <a:fillRect/>
          </a:stretch>
        </p:blipFill>
        <p:spPr>
          <a:xfrm>
            <a:off x="0" y="3158600"/>
            <a:ext cx="8520601" cy="2157626"/>
          </a:xfrm>
          <a:prstGeom prst="rect">
            <a:avLst/>
          </a:prstGeom>
          <a:noFill/>
          <a:ln>
            <a:noFill/>
          </a:ln>
        </p:spPr>
      </p:pic>
      <p:pic>
        <p:nvPicPr>
          <p:cNvPr id="207" name="Google Shape;207;p33"/>
          <p:cNvPicPr preferRelativeResize="0"/>
          <p:nvPr/>
        </p:nvPicPr>
        <p:blipFill>
          <a:blip r:embed="rId6">
            <a:alphaModFix/>
          </a:blip>
          <a:stretch>
            <a:fillRect/>
          </a:stretch>
        </p:blipFill>
        <p:spPr>
          <a:xfrm rot="5400000">
            <a:off x="8135200" y="4037450"/>
            <a:ext cx="1068149" cy="949450"/>
          </a:xfrm>
          <a:prstGeom prst="rect">
            <a:avLst/>
          </a:prstGeom>
          <a:noFill/>
          <a:ln>
            <a:noFill/>
          </a:ln>
        </p:spPr>
      </p:pic>
      <p:cxnSp>
        <p:nvCxnSpPr>
          <p:cNvPr id="208" name="Google Shape;208;p33"/>
          <p:cNvCxnSpPr/>
          <p:nvPr/>
        </p:nvCxnSpPr>
        <p:spPr>
          <a:xfrm rot="10800000">
            <a:off x="531075" y="3712075"/>
            <a:ext cx="0" cy="600000"/>
          </a:xfrm>
          <a:prstGeom prst="straightConnector1">
            <a:avLst/>
          </a:prstGeom>
          <a:noFill/>
          <a:ln w="9525" cap="flat" cmpd="sng">
            <a:solidFill>
              <a:schemeClr val="dk1"/>
            </a:solidFill>
            <a:prstDash val="solid"/>
            <a:round/>
            <a:headEnd type="none" w="med" len="med"/>
            <a:tailEnd type="none" w="med" len="med"/>
          </a:ln>
        </p:spPr>
      </p:cxnSp>
      <p:sp>
        <p:nvSpPr>
          <p:cNvPr id="209" name="Google Shape;209;p33"/>
          <p:cNvSpPr txBox="1"/>
          <p:nvPr/>
        </p:nvSpPr>
        <p:spPr>
          <a:xfrm>
            <a:off x="240925" y="4312075"/>
            <a:ext cx="77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1943</a:t>
            </a:r>
            <a:endParaRPr/>
          </a:p>
        </p:txBody>
      </p:sp>
      <p:cxnSp>
        <p:nvCxnSpPr>
          <p:cNvPr id="210" name="Google Shape;210;p33"/>
          <p:cNvCxnSpPr/>
          <p:nvPr/>
        </p:nvCxnSpPr>
        <p:spPr>
          <a:xfrm rot="10800000">
            <a:off x="1794450" y="3687475"/>
            <a:ext cx="0" cy="649200"/>
          </a:xfrm>
          <a:prstGeom prst="straightConnector1">
            <a:avLst/>
          </a:prstGeom>
          <a:noFill/>
          <a:ln w="9525" cap="flat" cmpd="sng">
            <a:solidFill>
              <a:schemeClr val="dk1"/>
            </a:solidFill>
            <a:prstDash val="solid"/>
            <a:round/>
            <a:headEnd type="none" w="med" len="med"/>
            <a:tailEnd type="none" w="med" len="med"/>
          </a:ln>
        </p:spPr>
      </p:cxnSp>
      <p:cxnSp>
        <p:nvCxnSpPr>
          <p:cNvPr id="211" name="Google Shape;211;p33"/>
          <p:cNvCxnSpPr/>
          <p:nvPr/>
        </p:nvCxnSpPr>
        <p:spPr>
          <a:xfrm rot="10800000">
            <a:off x="2969725" y="3687475"/>
            <a:ext cx="0" cy="649200"/>
          </a:xfrm>
          <a:prstGeom prst="straightConnector1">
            <a:avLst/>
          </a:prstGeom>
          <a:noFill/>
          <a:ln w="9525" cap="flat" cmpd="sng">
            <a:solidFill>
              <a:schemeClr val="dk1"/>
            </a:solidFill>
            <a:prstDash val="solid"/>
            <a:round/>
            <a:headEnd type="none" w="med" len="med"/>
            <a:tailEnd type="none" w="med" len="med"/>
          </a:ln>
        </p:spPr>
      </p:cxnSp>
      <p:cxnSp>
        <p:nvCxnSpPr>
          <p:cNvPr id="212" name="Google Shape;212;p33"/>
          <p:cNvCxnSpPr/>
          <p:nvPr/>
        </p:nvCxnSpPr>
        <p:spPr>
          <a:xfrm rot="10800000">
            <a:off x="4145000" y="3707525"/>
            <a:ext cx="0" cy="649200"/>
          </a:xfrm>
          <a:prstGeom prst="straightConnector1">
            <a:avLst/>
          </a:prstGeom>
          <a:noFill/>
          <a:ln w="9525" cap="flat" cmpd="sng">
            <a:solidFill>
              <a:schemeClr val="dk1"/>
            </a:solidFill>
            <a:prstDash val="solid"/>
            <a:round/>
            <a:headEnd type="none" w="med" len="med"/>
            <a:tailEnd type="none" w="med" len="med"/>
          </a:ln>
        </p:spPr>
      </p:cxnSp>
      <p:cxnSp>
        <p:nvCxnSpPr>
          <p:cNvPr id="213" name="Google Shape;213;p33"/>
          <p:cNvCxnSpPr/>
          <p:nvPr/>
        </p:nvCxnSpPr>
        <p:spPr>
          <a:xfrm rot="10800000">
            <a:off x="5320275" y="3707525"/>
            <a:ext cx="0" cy="649200"/>
          </a:xfrm>
          <a:prstGeom prst="straightConnector1">
            <a:avLst/>
          </a:prstGeom>
          <a:noFill/>
          <a:ln w="9525" cap="flat" cmpd="sng">
            <a:solidFill>
              <a:schemeClr val="dk1"/>
            </a:solidFill>
            <a:prstDash val="solid"/>
            <a:round/>
            <a:headEnd type="none" w="med" len="med"/>
            <a:tailEnd type="none" w="med" len="med"/>
          </a:ln>
        </p:spPr>
      </p:cxnSp>
      <p:cxnSp>
        <p:nvCxnSpPr>
          <p:cNvPr id="214" name="Google Shape;214;p33"/>
          <p:cNvCxnSpPr/>
          <p:nvPr/>
        </p:nvCxnSpPr>
        <p:spPr>
          <a:xfrm rot="10800000">
            <a:off x="7670825" y="3687475"/>
            <a:ext cx="0" cy="649200"/>
          </a:xfrm>
          <a:prstGeom prst="straightConnector1">
            <a:avLst/>
          </a:prstGeom>
          <a:noFill/>
          <a:ln w="9525" cap="flat" cmpd="sng">
            <a:solidFill>
              <a:schemeClr val="dk1"/>
            </a:solidFill>
            <a:prstDash val="solid"/>
            <a:round/>
            <a:headEnd type="none" w="med" len="med"/>
            <a:tailEnd type="none" w="med" len="med"/>
          </a:ln>
        </p:spPr>
      </p:cxnSp>
      <p:cxnSp>
        <p:nvCxnSpPr>
          <p:cNvPr id="215" name="Google Shape;215;p33"/>
          <p:cNvCxnSpPr/>
          <p:nvPr/>
        </p:nvCxnSpPr>
        <p:spPr>
          <a:xfrm rot="10800000">
            <a:off x="6495550" y="3687475"/>
            <a:ext cx="0" cy="649200"/>
          </a:xfrm>
          <a:prstGeom prst="straightConnector1">
            <a:avLst/>
          </a:prstGeom>
          <a:noFill/>
          <a:ln w="9525" cap="flat" cmpd="sng">
            <a:solidFill>
              <a:schemeClr val="dk1"/>
            </a:solidFill>
            <a:prstDash val="solid"/>
            <a:round/>
            <a:headEnd type="none" w="med" len="med"/>
            <a:tailEnd type="none" w="med" len="med"/>
          </a:ln>
        </p:spPr>
      </p:cxnSp>
      <p:sp>
        <p:nvSpPr>
          <p:cNvPr id="216" name="Google Shape;216;p33"/>
          <p:cNvSpPr txBox="1"/>
          <p:nvPr/>
        </p:nvSpPr>
        <p:spPr>
          <a:xfrm>
            <a:off x="1455100" y="4312075"/>
            <a:ext cx="77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1944</a:t>
            </a:r>
            <a:endParaRPr/>
          </a:p>
        </p:txBody>
      </p:sp>
      <p:sp>
        <p:nvSpPr>
          <p:cNvPr id="217" name="Google Shape;217;p33"/>
          <p:cNvSpPr txBox="1"/>
          <p:nvPr/>
        </p:nvSpPr>
        <p:spPr>
          <a:xfrm>
            <a:off x="2669275" y="4312075"/>
            <a:ext cx="77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1953</a:t>
            </a:r>
            <a:endParaRPr/>
          </a:p>
        </p:txBody>
      </p:sp>
      <p:sp>
        <p:nvSpPr>
          <p:cNvPr id="218" name="Google Shape;218;p33"/>
          <p:cNvSpPr txBox="1"/>
          <p:nvPr/>
        </p:nvSpPr>
        <p:spPr>
          <a:xfrm>
            <a:off x="3825950" y="4312075"/>
            <a:ext cx="63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1955</a:t>
            </a:r>
            <a:endParaRPr/>
          </a:p>
        </p:txBody>
      </p:sp>
      <p:sp>
        <p:nvSpPr>
          <p:cNvPr id="219" name="Google Shape;219;p33"/>
          <p:cNvSpPr txBox="1"/>
          <p:nvPr/>
        </p:nvSpPr>
        <p:spPr>
          <a:xfrm>
            <a:off x="4976300" y="4312075"/>
            <a:ext cx="77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1956</a:t>
            </a:r>
            <a:endParaRPr/>
          </a:p>
        </p:txBody>
      </p:sp>
      <p:sp>
        <p:nvSpPr>
          <p:cNvPr id="220" name="Google Shape;220;p33"/>
          <p:cNvSpPr txBox="1"/>
          <p:nvPr/>
        </p:nvSpPr>
        <p:spPr>
          <a:xfrm>
            <a:off x="6176500" y="4312075"/>
            <a:ext cx="72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1957</a:t>
            </a:r>
            <a:endParaRPr/>
          </a:p>
        </p:txBody>
      </p:sp>
      <p:sp>
        <p:nvSpPr>
          <p:cNvPr id="221" name="Google Shape;221;p33"/>
          <p:cNvSpPr txBox="1"/>
          <p:nvPr/>
        </p:nvSpPr>
        <p:spPr>
          <a:xfrm>
            <a:off x="7375775" y="4312075"/>
            <a:ext cx="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1969</a:t>
            </a:r>
            <a:endParaRPr/>
          </a:p>
        </p:txBody>
      </p:sp>
      <p:sp>
        <p:nvSpPr>
          <p:cNvPr id="222" name="Google Shape;222;p33"/>
          <p:cNvSpPr txBox="1"/>
          <p:nvPr/>
        </p:nvSpPr>
        <p:spPr>
          <a:xfrm>
            <a:off x="63925" y="2764075"/>
            <a:ext cx="1131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fondation du parti nationaliste Istiqlal</a:t>
            </a:r>
            <a:endParaRPr sz="1200">
              <a:solidFill>
                <a:schemeClr val="dk1"/>
              </a:solidFill>
            </a:endParaRPr>
          </a:p>
        </p:txBody>
      </p:sp>
      <p:sp>
        <p:nvSpPr>
          <p:cNvPr id="223" name="Google Shape;223;p33"/>
          <p:cNvSpPr txBox="1"/>
          <p:nvPr/>
        </p:nvSpPr>
        <p:spPr>
          <a:xfrm>
            <a:off x="1017925" y="2902525"/>
            <a:ext cx="1386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Rédaction du manifeste pour l’indépendance</a:t>
            </a:r>
            <a:endParaRPr sz="1200">
              <a:solidFill>
                <a:schemeClr val="dk1"/>
              </a:solidFill>
            </a:endParaRPr>
          </a:p>
        </p:txBody>
      </p:sp>
      <p:sp>
        <p:nvSpPr>
          <p:cNvPr id="224" name="Google Shape;224;p33"/>
          <p:cNvSpPr txBox="1"/>
          <p:nvPr/>
        </p:nvSpPr>
        <p:spPr>
          <a:xfrm>
            <a:off x="2196475" y="2948575"/>
            <a:ext cx="1546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le Sultan, partisan de l’indépendance, a été exilé</a:t>
            </a:r>
            <a:endParaRPr sz="1200">
              <a:solidFill>
                <a:schemeClr val="dk1"/>
              </a:solidFill>
            </a:endParaRPr>
          </a:p>
        </p:txBody>
      </p:sp>
      <p:sp>
        <p:nvSpPr>
          <p:cNvPr id="225" name="Google Shape;225;p33"/>
          <p:cNvSpPr txBox="1"/>
          <p:nvPr/>
        </p:nvSpPr>
        <p:spPr>
          <a:xfrm>
            <a:off x="3575275" y="2948575"/>
            <a:ext cx="1271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le Sultan retourne dans son pays natal</a:t>
            </a:r>
            <a:endParaRPr sz="1200">
              <a:solidFill>
                <a:schemeClr val="dk1"/>
              </a:solidFill>
            </a:endParaRPr>
          </a:p>
        </p:txBody>
      </p:sp>
      <p:sp>
        <p:nvSpPr>
          <p:cNvPr id="226" name="Google Shape;226;p33"/>
          <p:cNvSpPr txBox="1"/>
          <p:nvPr/>
        </p:nvSpPr>
        <p:spPr>
          <a:xfrm>
            <a:off x="4744525" y="3158600"/>
            <a:ext cx="1386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Indépendance </a:t>
            </a:r>
            <a:endParaRPr sz="1200">
              <a:solidFill>
                <a:schemeClr val="dk1"/>
              </a:solidFill>
            </a:endParaRPr>
          </a:p>
          <a:p>
            <a:pPr marL="0" lvl="0" indent="0" algn="l" rtl="0">
              <a:spcBef>
                <a:spcPts val="0"/>
              </a:spcBef>
              <a:spcAft>
                <a:spcPts val="0"/>
              </a:spcAft>
              <a:buNone/>
            </a:pPr>
            <a:r>
              <a:rPr lang="it" sz="1200">
                <a:solidFill>
                  <a:schemeClr val="dk1"/>
                </a:solidFill>
              </a:rPr>
              <a:t>du Maroc</a:t>
            </a:r>
            <a:endParaRPr sz="1200">
              <a:solidFill>
                <a:schemeClr val="dk1"/>
              </a:solidFill>
            </a:endParaRPr>
          </a:p>
        </p:txBody>
      </p:sp>
      <p:sp>
        <p:nvSpPr>
          <p:cNvPr id="227" name="Google Shape;227;p33"/>
          <p:cNvSpPr txBox="1"/>
          <p:nvPr/>
        </p:nvSpPr>
        <p:spPr>
          <a:xfrm>
            <a:off x="5930063" y="3144375"/>
            <a:ext cx="1131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Le sultan devient roi</a:t>
            </a:r>
            <a:endParaRPr sz="1200">
              <a:solidFill>
                <a:schemeClr val="dk1"/>
              </a:solidFill>
            </a:endParaRPr>
          </a:p>
        </p:txBody>
      </p:sp>
      <p:sp>
        <p:nvSpPr>
          <p:cNvPr id="228" name="Google Shape;228;p33"/>
          <p:cNvSpPr txBox="1"/>
          <p:nvPr/>
        </p:nvSpPr>
        <p:spPr>
          <a:xfrm>
            <a:off x="7132675" y="2810275"/>
            <a:ext cx="1271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Annexion de Sidi Ifni, la dernière ville revendiquée</a:t>
            </a:r>
            <a:endParaRPr sz="1200">
              <a:solidFill>
                <a:schemeClr val="dk1"/>
              </a:solidFill>
            </a:endParaRPr>
          </a:p>
        </p:txBody>
      </p:sp>
      <p:pic>
        <p:nvPicPr>
          <p:cNvPr id="229" name="Google Shape;229;p33"/>
          <p:cNvPicPr preferRelativeResize="0"/>
          <p:nvPr/>
        </p:nvPicPr>
        <p:blipFill>
          <a:blip r:embed="rId7">
            <a:alphaModFix/>
          </a:blip>
          <a:stretch>
            <a:fillRect/>
          </a:stretch>
        </p:blipFill>
        <p:spPr>
          <a:xfrm>
            <a:off x="4980388" y="995863"/>
            <a:ext cx="3030326" cy="1534900"/>
          </a:xfrm>
          <a:prstGeom prst="rect">
            <a:avLst/>
          </a:prstGeom>
          <a:noFill/>
          <a:ln>
            <a:noFill/>
          </a:ln>
        </p:spPr>
      </p:pic>
      <p:pic>
        <p:nvPicPr>
          <p:cNvPr id="2" name="Faro">
            <a:hlinkClick r:id="" action="ppaction://media"/>
            <a:extLst>
              <a:ext uri="{FF2B5EF4-FFF2-40B4-BE49-F238E27FC236}">
                <a16:creationId xmlns:a16="http://schemas.microsoft.com/office/drawing/2014/main" id="{9A26672B-7866-4A9D-9289-24BDFA15385E}"/>
              </a:ext>
            </a:extLst>
          </p:cNvPr>
          <p:cNvPicPr>
            <a:picLocks noChangeAspect="1"/>
          </p:cNvPicPr>
          <p:nvPr>
            <a:videoFile r:link="rId1"/>
            <p:extLst>
              <p:ext uri="{DAA4B4D4-6D71-4841-9C94-3DE7FCFB9230}">
                <p14:media xmlns:p14="http://schemas.microsoft.com/office/powerpoint/2010/main" r:embed="rId2">
                  <p14:trim st="87000" end="135386.6439"/>
                </p14:media>
              </p:ext>
            </p:extLst>
          </p:nvPr>
        </p:nvPicPr>
        <p:blipFill>
          <a:blip r:embed="rId8"/>
          <a:stretch>
            <a:fillRect/>
          </a:stretch>
        </p:blipFill>
        <p:spPr>
          <a:xfrm>
            <a:off x="7825231" y="14823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311700" y="1537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Situation </a:t>
            </a:r>
            <a:r>
              <a:rPr lang="it" b="1" u="sng"/>
              <a:t>économique</a:t>
            </a:r>
            <a:r>
              <a:rPr lang="it"/>
              <a:t> du Maroc </a:t>
            </a:r>
            <a:r>
              <a:rPr lang="it" b="1" u="sng"/>
              <a:t>après la guerre</a:t>
            </a:r>
            <a:endParaRPr b="1" u="sng"/>
          </a:p>
        </p:txBody>
      </p:sp>
      <p:sp>
        <p:nvSpPr>
          <p:cNvPr id="235" name="Google Shape;235;p34"/>
          <p:cNvSpPr txBox="1">
            <a:spLocks noGrp="1"/>
          </p:cNvSpPr>
          <p:nvPr>
            <p:ph type="body" idx="1"/>
          </p:nvPr>
        </p:nvSpPr>
        <p:spPr>
          <a:xfrm>
            <a:off x="5517925" y="726400"/>
            <a:ext cx="3669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sz="1400">
                <a:solidFill>
                  <a:schemeClr val="dk1"/>
                </a:solidFill>
              </a:rPr>
              <a:t>décolonisation</a:t>
            </a:r>
            <a:endParaRPr sz="1400">
              <a:solidFill>
                <a:schemeClr val="dk1"/>
              </a:solidFill>
            </a:endParaRPr>
          </a:p>
        </p:txBody>
      </p:sp>
      <p:sp>
        <p:nvSpPr>
          <p:cNvPr id="236" name="Google Shape;236;p34"/>
          <p:cNvSpPr txBox="1"/>
          <p:nvPr/>
        </p:nvSpPr>
        <p:spPr>
          <a:xfrm>
            <a:off x="3734450" y="3209725"/>
            <a:ext cx="41877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Le Maroc est revenu libre mais est également revenu à fonder l’ensemble de l’économie sur le secteur primaire, en particulier sur une agriculture d’auto-consommation. Plusieurs interventions de politique économique seront nécessaires pour mener à la croissance économique du Maroc, qui ne commencera qu’en 2003</a:t>
            </a:r>
            <a:endParaRPr>
              <a:solidFill>
                <a:schemeClr val="dk1"/>
              </a:solidFill>
            </a:endParaRPr>
          </a:p>
        </p:txBody>
      </p:sp>
      <p:pic>
        <p:nvPicPr>
          <p:cNvPr id="237" name="Google Shape;237;p34"/>
          <p:cNvPicPr preferRelativeResize="0"/>
          <p:nvPr/>
        </p:nvPicPr>
        <p:blipFill>
          <a:blip r:embed="rId5">
            <a:alphaModFix/>
          </a:blip>
          <a:stretch>
            <a:fillRect/>
          </a:stretch>
        </p:blipFill>
        <p:spPr>
          <a:xfrm>
            <a:off x="181875" y="3079125"/>
            <a:ext cx="2927691" cy="1954400"/>
          </a:xfrm>
          <a:prstGeom prst="rect">
            <a:avLst/>
          </a:prstGeom>
          <a:noFill/>
          <a:ln>
            <a:noFill/>
          </a:ln>
        </p:spPr>
      </p:pic>
      <p:sp>
        <p:nvSpPr>
          <p:cNvPr id="238" name="Google Shape;238;p34"/>
          <p:cNvSpPr txBox="1"/>
          <p:nvPr/>
        </p:nvSpPr>
        <p:spPr>
          <a:xfrm>
            <a:off x="962125" y="726400"/>
            <a:ext cx="366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colonisation</a:t>
            </a:r>
            <a:endParaRPr>
              <a:solidFill>
                <a:schemeClr val="dk1"/>
              </a:solidFill>
            </a:endParaRPr>
          </a:p>
        </p:txBody>
      </p:sp>
      <p:cxnSp>
        <p:nvCxnSpPr>
          <p:cNvPr id="239" name="Google Shape;239;p34"/>
          <p:cNvCxnSpPr/>
          <p:nvPr/>
        </p:nvCxnSpPr>
        <p:spPr>
          <a:xfrm flipH="1">
            <a:off x="719375" y="1093725"/>
            <a:ext cx="748800" cy="473100"/>
          </a:xfrm>
          <a:prstGeom prst="straightConnector1">
            <a:avLst/>
          </a:prstGeom>
          <a:noFill/>
          <a:ln w="9525" cap="flat" cmpd="sng">
            <a:solidFill>
              <a:schemeClr val="dk1"/>
            </a:solidFill>
            <a:prstDash val="solid"/>
            <a:round/>
            <a:headEnd type="none" w="med" len="med"/>
            <a:tailEnd type="triangle" w="med" len="med"/>
          </a:ln>
        </p:spPr>
      </p:cxnSp>
      <p:cxnSp>
        <p:nvCxnSpPr>
          <p:cNvPr id="240" name="Google Shape;240;p34"/>
          <p:cNvCxnSpPr/>
          <p:nvPr/>
        </p:nvCxnSpPr>
        <p:spPr>
          <a:xfrm>
            <a:off x="1468175" y="1090625"/>
            <a:ext cx="695100" cy="468300"/>
          </a:xfrm>
          <a:prstGeom prst="straightConnector1">
            <a:avLst/>
          </a:prstGeom>
          <a:noFill/>
          <a:ln w="9525" cap="flat" cmpd="sng">
            <a:solidFill>
              <a:schemeClr val="dk1"/>
            </a:solidFill>
            <a:prstDash val="solid"/>
            <a:round/>
            <a:headEnd type="none" w="med" len="med"/>
            <a:tailEnd type="triangle" w="med" len="med"/>
          </a:ln>
        </p:spPr>
      </p:cxnSp>
      <p:cxnSp>
        <p:nvCxnSpPr>
          <p:cNvPr id="241" name="Google Shape;241;p34"/>
          <p:cNvCxnSpPr/>
          <p:nvPr/>
        </p:nvCxnSpPr>
        <p:spPr>
          <a:xfrm flipH="1">
            <a:off x="5232200" y="1047875"/>
            <a:ext cx="896700" cy="568200"/>
          </a:xfrm>
          <a:prstGeom prst="straightConnector1">
            <a:avLst/>
          </a:prstGeom>
          <a:noFill/>
          <a:ln w="9525" cap="flat" cmpd="sng">
            <a:solidFill>
              <a:schemeClr val="dk1"/>
            </a:solidFill>
            <a:prstDash val="solid"/>
            <a:round/>
            <a:headEnd type="none" w="med" len="med"/>
            <a:tailEnd type="triangle" w="med" len="med"/>
          </a:ln>
        </p:spPr>
      </p:cxnSp>
      <p:cxnSp>
        <p:nvCxnSpPr>
          <p:cNvPr id="242" name="Google Shape;242;p34"/>
          <p:cNvCxnSpPr/>
          <p:nvPr/>
        </p:nvCxnSpPr>
        <p:spPr>
          <a:xfrm>
            <a:off x="6128900" y="1047863"/>
            <a:ext cx="945900" cy="578100"/>
          </a:xfrm>
          <a:prstGeom prst="straightConnector1">
            <a:avLst/>
          </a:prstGeom>
          <a:noFill/>
          <a:ln w="9525" cap="flat" cmpd="sng">
            <a:solidFill>
              <a:schemeClr val="dk1"/>
            </a:solidFill>
            <a:prstDash val="solid"/>
            <a:round/>
            <a:headEnd type="none" w="med" len="med"/>
            <a:tailEnd type="triangle" w="med" len="med"/>
          </a:ln>
        </p:spPr>
      </p:cxnSp>
      <p:sp>
        <p:nvSpPr>
          <p:cNvPr id="243" name="Google Shape;243;p34"/>
          <p:cNvSpPr txBox="1"/>
          <p:nvPr/>
        </p:nvSpPr>
        <p:spPr>
          <a:xfrm>
            <a:off x="0" y="1583425"/>
            <a:ext cx="15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industrialisation</a:t>
            </a:r>
            <a:endParaRPr>
              <a:solidFill>
                <a:schemeClr val="dk1"/>
              </a:solidFill>
            </a:endParaRPr>
          </a:p>
        </p:txBody>
      </p:sp>
      <p:sp>
        <p:nvSpPr>
          <p:cNvPr id="244" name="Google Shape;244;p34"/>
          <p:cNvSpPr txBox="1"/>
          <p:nvPr/>
        </p:nvSpPr>
        <p:spPr>
          <a:xfrm>
            <a:off x="1704650" y="1558925"/>
            <a:ext cx="1793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exploitation française des ressources</a:t>
            </a:r>
            <a:endParaRPr>
              <a:solidFill>
                <a:schemeClr val="dk1"/>
              </a:solidFill>
            </a:endParaRPr>
          </a:p>
        </p:txBody>
      </p:sp>
      <p:sp>
        <p:nvSpPr>
          <p:cNvPr id="245" name="Google Shape;245;p34"/>
          <p:cNvSpPr txBox="1"/>
          <p:nvPr/>
        </p:nvSpPr>
        <p:spPr>
          <a:xfrm>
            <a:off x="4207425" y="1583425"/>
            <a:ext cx="20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désindustrialisation</a:t>
            </a:r>
            <a:endParaRPr>
              <a:solidFill>
                <a:schemeClr val="dk1"/>
              </a:solidFill>
            </a:endParaRPr>
          </a:p>
        </p:txBody>
      </p:sp>
      <p:sp>
        <p:nvSpPr>
          <p:cNvPr id="246" name="Google Shape;246;p34"/>
          <p:cNvSpPr txBox="1"/>
          <p:nvPr/>
        </p:nvSpPr>
        <p:spPr>
          <a:xfrm>
            <a:off x="6544375" y="1616075"/>
            <a:ext cx="161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disponibilité des ressources</a:t>
            </a:r>
            <a:endParaRPr>
              <a:solidFill>
                <a:schemeClr val="dk1"/>
              </a:solidFill>
            </a:endParaRPr>
          </a:p>
        </p:txBody>
      </p:sp>
      <p:pic>
        <p:nvPicPr>
          <p:cNvPr id="247" name="Google Shape;247;p34"/>
          <p:cNvPicPr preferRelativeResize="0"/>
          <p:nvPr/>
        </p:nvPicPr>
        <p:blipFill>
          <a:blip r:embed="rId6">
            <a:alphaModFix/>
          </a:blip>
          <a:stretch>
            <a:fillRect/>
          </a:stretch>
        </p:blipFill>
        <p:spPr>
          <a:xfrm>
            <a:off x="469348" y="2000225"/>
            <a:ext cx="383926" cy="473098"/>
          </a:xfrm>
          <a:prstGeom prst="rect">
            <a:avLst/>
          </a:prstGeom>
          <a:noFill/>
          <a:ln>
            <a:noFill/>
          </a:ln>
        </p:spPr>
      </p:pic>
      <p:pic>
        <p:nvPicPr>
          <p:cNvPr id="248" name="Google Shape;248;p34"/>
          <p:cNvPicPr preferRelativeResize="0"/>
          <p:nvPr/>
        </p:nvPicPr>
        <p:blipFill>
          <a:blip r:embed="rId6">
            <a:alphaModFix/>
          </a:blip>
          <a:stretch>
            <a:fillRect/>
          </a:stretch>
        </p:blipFill>
        <p:spPr>
          <a:xfrm>
            <a:off x="7074798" y="2231675"/>
            <a:ext cx="383926" cy="473098"/>
          </a:xfrm>
          <a:prstGeom prst="rect">
            <a:avLst/>
          </a:prstGeom>
          <a:noFill/>
          <a:ln>
            <a:noFill/>
          </a:ln>
        </p:spPr>
      </p:pic>
      <p:pic>
        <p:nvPicPr>
          <p:cNvPr id="249" name="Google Shape;249;p34"/>
          <p:cNvPicPr preferRelativeResize="0"/>
          <p:nvPr/>
        </p:nvPicPr>
        <p:blipFill>
          <a:blip r:embed="rId7">
            <a:alphaModFix/>
          </a:blip>
          <a:stretch>
            <a:fillRect/>
          </a:stretch>
        </p:blipFill>
        <p:spPr>
          <a:xfrm>
            <a:off x="1966425" y="2316875"/>
            <a:ext cx="480393" cy="615600"/>
          </a:xfrm>
          <a:prstGeom prst="rect">
            <a:avLst/>
          </a:prstGeom>
          <a:noFill/>
          <a:ln>
            <a:noFill/>
          </a:ln>
        </p:spPr>
      </p:pic>
      <p:pic>
        <p:nvPicPr>
          <p:cNvPr id="250" name="Google Shape;250;p34"/>
          <p:cNvPicPr preferRelativeResize="0"/>
          <p:nvPr/>
        </p:nvPicPr>
        <p:blipFill>
          <a:blip r:embed="rId7">
            <a:alphaModFix/>
          </a:blip>
          <a:stretch>
            <a:fillRect/>
          </a:stretch>
        </p:blipFill>
        <p:spPr>
          <a:xfrm>
            <a:off x="4781013" y="1937550"/>
            <a:ext cx="480393" cy="615600"/>
          </a:xfrm>
          <a:prstGeom prst="rect">
            <a:avLst/>
          </a:prstGeom>
          <a:noFill/>
          <a:ln>
            <a:noFill/>
          </a:ln>
        </p:spPr>
      </p:pic>
      <p:pic>
        <p:nvPicPr>
          <p:cNvPr id="2" name="Faro">
            <a:hlinkClick r:id="" action="ppaction://media"/>
            <a:extLst>
              <a:ext uri="{FF2B5EF4-FFF2-40B4-BE49-F238E27FC236}">
                <a16:creationId xmlns:a16="http://schemas.microsoft.com/office/drawing/2014/main" id="{D97BFC17-E10A-4A1B-9237-31438C8F6DD2}"/>
              </a:ext>
            </a:extLst>
          </p:cNvPr>
          <p:cNvPicPr>
            <a:picLocks noChangeAspect="1"/>
          </p:cNvPicPr>
          <p:nvPr>
            <a:videoFile r:link="rId1"/>
            <p:extLst>
              <p:ext uri="{DAA4B4D4-6D71-4841-9C94-3DE7FCFB9230}">
                <p14:media xmlns:p14="http://schemas.microsoft.com/office/powerpoint/2010/main" r:embed="rId2">
                  <p14:trim st="150000" end="87876.6439"/>
                </p14:media>
              </p:ext>
            </p:extLst>
          </p:nvPr>
        </p:nvPicPr>
        <p:blipFill>
          <a:blip r:embed="rId8"/>
          <a:stretch>
            <a:fillRect/>
          </a:stretch>
        </p:blipFill>
        <p:spPr>
          <a:xfrm>
            <a:off x="5781445" y="239407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5"/>
          <p:cNvSpPr txBox="1">
            <a:spLocks noGrp="1"/>
          </p:cNvSpPr>
          <p:nvPr>
            <p:ph type="ctrTitle"/>
          </p:nvPr>
        </p:nvSpPr>
        <p:spPr>
          <a:xfrm>
            <a:off x="390850" y="276950"/>
            <a:ext cx="8520600" cy="1155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a:t>Femmes d’après-guerre</a:t>
            </a:r>
            <a:endParaRPr/>
          </a:p>
        </p:txBody>
      </p:sp>
      <p:pic>
        <p:nvPicPr>
          <p:cNvPr id="256" name="Google Shape;256;p35"/>
          <p:cNvPicPr preferRelativeResize="0"/>
          <p:nvPr/>
        </p:nvPicPr>
        <p:blipFill>
          <a:blip r:embed="rId5">
            <a:alphaModFix/>
          </a:blip>
          <a:stretch>
            <a:fillRect/>
          </a:stretch>
        </p:blipFill>
        <p:spPr>
          <a:xfrm>
            <a:off x="5112425" y="1748775"/>
            <a:ext cx="3719876" cy="2637725"/>
          </a:xfrm>
          <a:prstGeom prst="rect">
            <a:avLst/>
          </a:prstGeom>
          <a:noFill/>
          <a:ln>
            <a:noFill/>
          </a:ln>
        </p:spPr>
      </p:pic>
      <p:sp>
        <p:nvSpPr>
          <p:cNvPr id="257" name="Google Shape;257;p35"/>
          <p:cNvSpPr txBox="1"/>
          <p:nvPr/>
        </p:nvSpPr>
        <p:spPr>
          <a:xfrm>
            <a:off x="514325" y="2036488"/>
            <a:ext cx="44313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150">
                <a:solidFill>
                  <a:schemeClr val="dk1"/>
                </a:solidFill>
                <a:highlight>
                  <a:schemeClr val="lt1"/>
                </a:highlight>
              </a:rPr>
              <a:t>Les femmes étaient dédiées:</a:t>
            </a:r>
            <a:endParaRPr sz="2150">
              <a:solidFill>
                <a:schemeClr val="dk1"/>
              </a:solidFill>
              <a:highlight>
                <a:schemeClr val="lt1"/>
              </a:highlight>
            </a:endParaRPr>
          </a:p>
          <a:p>
            <a:pPr marL="457200" lvl="0" indent="-365125" algn="l" rtl="0">
              <a:spcBef>
                <a:spcPts val="0"/>
              </a:spcBef>
              <a:spcAft>
                <a:spcPts val="0"/>
              </a:spcAft>
              <a:buClr>
                <a:schemeClr val="dk1"/>
              </a:buClr>
              <a:buSzPts val="2150"/>
              <a:buChar char="●"/>
            </a:pPr>
            <a:r>
              <a:rPr lang="it" sz="2150">
                <a:solidFill>
                  <a:schemeClr val="dk1"/>
                </a:solidFill>
                <a:highlight>
                  <a:schemeClr val="lt1"/>
                </a:highlight>
              </a:rPr>
              <a:t>aux travaux domestiques,</a:t>
            </a:r>
            <a:endParaRPr sz="2150">
              <a:solidFill>
                <a:schemeClr val="dk1"/>
              </a:solidFill>
              <a:highlight>
                <a:schemeClr val="lt1"/>
              </a:highlight>
            </a:endParaRPr>
          </a:p>
          <a:p>
            <a:pPr marL="457200" lvl="0" indent="-365125" algn="l" rtl="0">
              <a:spcBef>
                <a:spcPts val="0"/>
              </a:spcBef>
              <a:spcAft>
                <a:spcPts val="0"/>
              </a:spcAft>
              <a:buClr>
                <a:schemeClr val="dk1"/>
              </a:buClr>
              <a:buSzPts val="2150"/>
              <a:buChar char="●"/>
            </a:pPr>
            <a:r>
              <a:rPr lang="it" sz="2150">
                <a:solidFill>
                  <a:schemeClr val="dk1"/>
                </a:solidFill>
                <a:highlight>
                  <a:schemeClr val="lt1"/>
                </a:highlight>
              </a:rPr>
              <a:t>à la broderie,</a:t>
            </a:r>
            <a:endParaRPr sz="2150">
              <a:solidFill>
                <a:schemeClr val="dk1"/>
              </a:solidFill>
              <a:highlight>
                <a:schemeClr val="lt1"/>
              </a:highlight>
            </a:endParaRPr>
          </a:p>
          <a:p>
            <a:pPr marL="457200" lvl="0" indent="-365125" algn="l" rtl="0">
              <a:spcBef>
                <a:spcPts val="0"/>
              </a:spcBef>
              <a:spcAft>
                <a:spcPts val="0"/>
              </a:spcAft>
              <a:buClr>
                <a:schemeClr val="dk1"/>
              </a:buClr>
              <a:buSzPts val="2150"/>
              <a:buChar char="●"/>
            </a:pPr>
            <a:r>
              <a:rPr lang="it" sz="2150">
                <a:solidFill>
                  <a:schemeClr val="dk1"/>
                </a:solidFill>
                <a:highlight>
                  <a:schemeClr val="lt1"/>
                </a:highlight>
              </a:rPr>
              <a:t>aux activités d’artisanat.</a:t>
            </a:r>
            <a:endParaRPr sz="2500">
              <a:solidFill>
                <a:schemeClr val="dk1"/>
              </a:solidFill>
              <a:highlight>
                <a:schemeClr val="lt1"/>
              </a:highlight>
            </a:endParaRPr>
          </a:p>
        </p:txBody>
      </p:sp>
      <p:pic>
        <p:nvPicPr>
          <p:cNvPr id="2" name="Donne 1945">
            <a:hlinkClick r:id="" action="ppaction://media"/>
            <a:extLst>
              <a:ext uri="{FF2B5EF4-FFF2-40B4-BE49-F238E27FC236}">
                <a16:creationId xmlns:a16="http://schemas.microsoft.com/office/drawing/2014/main" id="{E2A4DD42-D18A-4647-9C52-57A887FDDF50}"/>
              </a:ext>
            </a:extLst>
          </p:cNvPr>
          <p:cNvPicPr>
            <a:picLocks noChangeAspect="1"/>
          </p:cNvPicPr>
          <p:nvPr>
            <a:videoFile r:link="rId1"/>
            <p:extLst>
              <p:ext uri="{DAA4B4D4-6D71-4841-9C94-3DE7FCFB9230}">
                <p14:media xmlns:p14="http://schemas.microsoft.com/office/powerpoint/2010/main" r:embed="rId2">
                  <p14:trim st="500"/>
                </p14:media>
              </p:ext>
            </p:extLst>
          </p:nvPr>
        </p:nvPicPr>
        <p:blipFill>
          <a:blip r:embed="rId6"/>
          <a:stretch>
            <a:fillRect/>
          </a:stretch>
        </p:blipFill>
        <p:spPr>
          <a:xfrm>
            <a:off x="1676474" y="3937504"/>
            <a:ext cx="487363" cy="4489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6"/>
          <p:cNvSpPr txBox="1">
            <a:spLocks noGrp="1"/>
          </p:cNvSpPr>
          <p:nvPr>
            <p:ph type="ctrTitle"/>
          </p:nvPr>
        </p:nvSpPr>
        <p:spPr>
          <a:xfrm>
            <a:off x="311700" y="217600"/>
            <a:ext cx="8520600" cy="1036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a:t>Mineurs d’après-guerre</a:t>
            </a:r>
            <a:endParaRPr/>
          </a:p>
        </p:txBody>
      </p:sp>
      <p:sp>
        <p:nvSpPr>
          <p:cNvPr id="263" name="Google Shape;263;p36"/>
          <p:cNvSpPr txBox="1">
            <a:spLocks noGrp="1"/>
          </p:cNvSpPr>
          <p:nvPr>
            <p:ph type="subTitle" idx="1"/>
          </p:nvPr>
        </p:nvSpPr>
        <p:spPr>
          <a:xfrm>
            <a:off x="311700" y="1792637"/>
            <a:ext cx="5075700" cy="2126100"/>
          </a:xfrm>
          <a:prstGeom prst="rect">
            <a:avLst/>
          </a:prstGeom>
        </p:spPr>
        <p:txBody>
          <a:bodyPr spcFirstLastPara="1" wrap="square" lIns="91425" tIns="91425" rIns="91425" bIns="91425" anchor="t" anchorCtr="0">
            <a:normAutofit fontScale="77500" lnSpcReduction="10000"/>
          </a:bodyPr>
          <a:lstStyle/>
          <a:p>
            <a:pPr marL="0" lvl="0" indent="0" algn="just" rtl="0">
              <a:spcBef>
                <a:spcPts val="0"/>
              </a:spcBef>
              <a:spcAft>
                <a:spcPts val="0"/>
              </a:spcAft>
              <a:buNone/>
            </a:pPr>
            <a:r>
              <a:rPr lang="it">
                <a:solidFill>
                  <a:schemeClr val="dk1"/>
                </a:solidFill>
              </a:rPr>
              <a:t>Il y avait une obligation d’éducation et les adultes prenaient la plupart du temps pour les éduquer au mieux. L’école n’avait que deux heures d’arabe et les autres toutes en français. </a:t>
            </a:r>
            <a:endParaRPr>
              <a:solidFill>
                <a:schemeClr val="dk1"/>
              </a:solidFill>
            </a:endParaRPr>
          </a:p>
        </p:txBody>
      </p:sp>
      <p:pic>
        <p:nvPicPr>
          <p:cNvPr id="264" name="Google Shape;264;p36"/>
          <p:cNvPicPr preferRelativeResize="0"/>
          <p:nvPr/>
        </p:nvPicPr>
        <p:blipFill>
          <a:blip r:embed="rId5">
            <a:alphaModFix/>
          </a:blip>
          <a:stretch>
            <a:fillRect/>
          </a:stretch>
        </p:blipFill>
        <p:spPr>
          <a:xfrm>
            <a:off x="5883525" y="1412350"/>
            <a:ext cx="2770158" cy="3459325"/>
          </a:xfrm>
          <a:prstGeom prst="rect">
            <a:avLst/>
          </a:prstGeom>
          <a:noFill/>
          <a:ln>
            <a:noFill/>
          </a:ln>
        </p:spPr>
      </p:pic>
      <p:pic>
        <p:nvPicPr>
          <p:cNvPr id="2" name="Minori passato">
            <a:hlinkClick r:id="" action="ppaction://media"/>
            <a:extLst>
              <a:ext uri="{FF2B5EF4-FFF2-40B4-BE49-F238E27FC236}">
                <a16:creationId xmlns:a16="http://schemas.microsoft.com/office/drawing/2014/main" id="{1DC22A6B-90F8-426E-AD1C-506BB9CFB96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59467" y="408618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7"/>
          <p:cNvSpPr txBox="1">
            <a:spLocks noGrp="1"/>
          </p:cNvSpPr>
          <p:nvPr>
            <p:ph type="title"/>
          </p:nvPr>
        </p:nvSpPr>
        <p:spPr>
          <a:xfrm>
            <a:off x="311700" y="445025"/>
            <a:ext cx="4042200" cy="70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peine capitale </a:t>
            </a:r>
            <a:endParaRPr/>
          </a:p>
        </p:txBody>
      </p:sp>
      <p:sp>
        <p:nvSpPr>
          <p:cNvPr id="270" name="Google Shape;270;p37"/>
          <p:cNvSpPr txBox="1">
            <a:spLocks noGrp="1"/>
          </p:cNvSpPr>
          <p:nvPr>
            <p:ph type="body" idx="1"/>
          </p:nvPr>
        </p:nvSpPr>
        <p:spPr>
          <a:xfrm>
            <a:off x="311700" y="1152425"/>
            <a:ext cx="3653700" cy="3650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1200"/>
              </a:spcAft>
              <a:buNone/>
            </a:pPr>
            <a:r>
              <a:rPr lang="it" dirty="0"/>
              <a:t>La peine de mort  est une sanction pénale dont l’exécution consiste à prendre la vie de la personne condamnée.La peine de mort a été abolie ou n’est pas appliquée dans la plupart des États du monde[ alors qu’elle est encore en vigueur dans d’autres pays comme la Chine, la Biélorussie, l’Inde, le Japon, la Corée du Nord, l’Iran et certains États des États-Unis d’Amérique.</a:t>
            </a:r>
            <a:endParaRPr dirty="0"/>
          </a:p>
        </p:txBody>
      </p:sp>
      <p:pic>
        <p:nvPicPr>
          <p:cNvPr id="271" name="Google Shape;271;p37"/>
          <p:cNvPicPr preferRelativeResize="0"/>
          <p:nvPr/>
        </p:nvPicPr>
        <p:blipFill>
          <a:blip r:embed="rId5">
            <a:alphaModFix/>
          </a:blip>
          <a:stretch>
            <a:fillRect/>
          </a:stretch>
        </p:blipFill>
        <p:spPr>
          <a:xfrm>
            <a:off x="4276925" y="0"/>
            <a:ext cx="4987626" cy="5143501"/>
          </a:xfrm>
          <a:prstGeom prst="rect">
            <a:avLst/>
          </a:prstGeom>
          <a:noFill/>
          <a:ln>
            <a:noFill/>
          </a:ln>
        </p:spPr>
      </p:pic>
      <p:pic>
        <p:nvPicPr>
          <p:cNvPr id="2" name="kassem 1">
            <a:hlinkClick r:id="" action="ppaction://media"/>
            <a:extLst>
              <a:ext uri="{FF2B5EF4-FFF2-40B4-BE49-F238E27FC236}">
                <a16:creationId xmlns:a16="http://schemas.microsoft.com/office/drawing/2014/main" id="{45094BE9-09E9-4FAF-A1D0-04CDF27C9787}"/>
              </a:ext>
            </a:extLst>
          </p:cNvPr>
          <p:cNvPicPr>
            <a:picLocks noChangeAspect="1"/>
          </p:cNvPicPr>
          <p:nvPr>
            <a:audioFile r:link="rId1"/>
            <p:extLst>
              <p:ext uri="{DAA4B4D4-6D71-4841-9C94-3DE7FCFB9230}">
                <p14:media xmlns:p14="http://schemas.microsoft.com/office/powerpoint/2010/main" r:embed="rId2">
                  <p14:trim st="800"/>
                </p14:media>
              </p:ext>
            </p:extLst>
          </p:nvPr>
        </p:nvPicPr>
        <p:blipFill>
          <a:blip r:embed="rId6"/>
          <a:stretch>
            <a:fillRect/>
          </a:stretch>
        </p:blipFill>
        <p:spPr>
          <a:xfrm>
            <a:off x="2498727" y="4359349"/>
            <a:ext cx="339126" cy="339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ctrTitle"/>
          </p:nvPr>
        </p:nvSpPr>
        <p:spPr>
          <a:xfrm>
            <a:off x="311700" y="601625"/>
            <a:ext cx="8520600" cy="97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it"/>
              <a:t>Au Maroc </a:t>
            </a:r>
            <a:endParaRPr/>
          </a:p>
        </p:txBody>
      </p:sp>
      <p:sp>
        <p:nvSpPr>
          <p:cNvPr id="277" name="Google Shape;277;p38"/>
          <p:cNvSpPr txBox="1">
            <a:spLocks noGrp="1"/>
          </p:cNvSpPr>
          <p:nvPr>
            <p:ph type="subTitle" idx="1"/>
          </p:nvPr>
        </p:nvSpPr>
        <p:spPr>
          <a:xfrm>
            <a:off x="311700" y="1579325"/>
            <a:ext cx="4740600" cy="32736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it"/>
              <a:t>Au Maroc, la peine de mort est toujours</a:t>
            </a:r>
            <a:endParaRPr/>
          </a:p>
          <a:p>
            <a:pPr marL="0" lvl="0" indent="0" algn="l" rtl="0">
              <a:spcBef>
                <a:spcPts val="0"/>
              </a:spcBef>
              <a:spcAft>
                <a:spcPts val="0"/>
              </a:spcAft>
              <a:buNone/>
            </a:pPr>
            <a:endParaRPr/>
          </a:p>
          <a:p>
            <a:pPr marL="0" lvl="0" indent="0" algn="l" rtl="0">
              <a:spcBef>
                <a:spcPts val="0"/>
              </a:spcBef>
              <a:spcAft>
                <a:spcPts val="0"/>
              </a:spcAft>
              <a:buNone/>
            </a:pPr>
            <a:r>
              <a:rPr lang="it"/>
              <a:t>Au Maroc, 11 infractions sont passibles de la peine capitale, dont meurtre aggravé, torture, vol à main armée, incendie criminel, trahison, défection, tentative de meurtre sur la vie du roi.</a:t>
            </a:r>
            <a:endParaRPr/>
          </a:p>
        </p:txBody>
      </p:sp>
      <p:pic>
        <p:nvPicPr>
          <p:cNvPr id="278" name="Google Shape;278;p38"/>
          <p:cNvPicPr preferRelativeResize="0"/>
          <p:nvPr/>
        </p:nvPicPr>
        <p:blipFill>
          <a:blip r:embed="rId5">
            <a:alphaModFix/>
          </a:blip>
          <a:stretch>
            <a:fillRect/>
          </a:stretch>
        </p:blipFill>
        <p:spPr>
          <a:xfrm>
            <a:off x="5204700" y="0"/>
            <a:ext cx="3939300" cy="5143500"/>
          </a:xfrm>
          <a:prstGeom prst="rect">
            <a:avLst/>
          </a:prstGeom>
          <a:noFill/>
          <a:ln>
            <a:noFill/>
          </a:ln>
        </p:spPr>
      </p:pic>
      <p:pic>
        <p:nvPicPr>
          <p:cNvPr id="2" name="kassem 2">
            <a:hlinkClick r:id="" action="ppaction://media"/>
            <a:extLst>
              <a:ext uri="{FF2B5EF4-FFF2-40B4-BE49-F238E27FC236}">
                <a16:creationId xmlns:a16="http://schemas.microsoft.com/office/drawing/2014/main" id="{5F2AF191-DD00-40F2-A8DE-BAB1F83CE170}"/>
              </a:ext>
            </a:extLst>
          </p:cNvPr>
          <p:cNvPicPr>
            <a:picLocks noChangeAspect="1"/>
          </p:cNvPicPr>
          <p:nvPr>
            <a:audioFile r:link="rId1"/>
            <p:extLst>
              <p:ext uri="{DAA4B4D4-6D71-4841-9C94-3DE7FCFB9230}">
                <p14:media xmlns:p14="http://schemas.microsoft.com/office/powerpoint/2010/main" r:embed="rId2">
                  <p14:trim st="2200"/>
                </p14:media>
              </p:ext>
            </p:extLst>
          </p:nvPr>
        </p:nvPicPr>
        <p:blipFill>
          <a:blip r:embed="rId6"/>
          <a:stretch>
            <a:fillRect/>
          </a:stretch>
        </p:blipFill>
        <p:spPr>
          <a:xfrm>
            <a:off x="3435472" y="83620"/>
            <a:ext cx="397503" cy="397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it" sz="2820" b="1"/>
              <a:t>politiques environnementales</a:t>
            </a:r>
            <a:endParaRPr sz="2820" b="1"/>
          </a:p>
        </p:txBody>
      </p:sp>
      <p:sp>
        <p:nvSpPr>
          <p:cNvPr id="284" name="Google Shape;284;p39"/>
          <p:cNvSpPr txBox="1"/>
          <p:nvPr/>
        </p:nvSpPr>
        <p:spPr>
          <a:xfrm>
            <a:off x="4982350" y="1866700"/>
            <a:ext cx="185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sp>
        <p:nvSpPr>
          <p:cNvPr id="285" name="Google Shape;285;p39"/>
          <p:cNvSpPr txBox="1"/>
          <p:nvPr/>
        </p:nvSpPr>
        <p:spPr>
          <a:xfrm>
            <a:off x="376050" y="1410075"/>
            <a:ext cx="2578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b="1">
                <a:solidFill>
                  <a:schemeClr val="dk1"/>
                </a:solidFill>
                <a:highlight>
                  <a:srgbClr val="FF0000"/>
                </a:highlight>
              </a:rPr>
              <a:t>le protocole de Kyoto</a:t>
            </a:r>
            <a:endParaRPr sz="1800" b="1">
              <a:solidFill>
                <a:schemeClr val="dk1"/>
              </a:solidFill>
              <a:highlight>
                <a:srgbClr val="FF0000"/>
              </a:highlight>
            </a:endParaRPr>
          </a:p>
        </p:txBody>
      </p:sp>
      <p:pic>
        <p:nvPicPr>
          <p:cNvPr id="286" name="Google Shape;286;p39"/>
          <p:cNvPicPr preferRelativeResize="0"/>
          <p:nvPr/>
        </p:nvPicPr>
        <p:blipFill>
          <a:blip r:embed="rId5">
            <a:alphaModFix/>
          </a:blip>
          <a:stretch>
            <a:fillRect/>
          </a:stretch>
        </p:blipFill>
        <p:spPr>
          <a:xfrm>
            <a:off x="1978825" y="2266900"/>
            <a:ext cx="2095500" cy="2085975"/>
          </a:xfrm>
          <a:prstGeom prst="rect">
            <a:avLst/>
          </a:prstGeom>
          <a:noFill/>
          <a:ln>
            <a:noFill/>
          </a:ln>
        </p:spPr>
      </p:pic>
      <p:sp>
        <p:nvSpPr>
          <p:cNvPr id="287" name="Google Shape;287;p39"/>
          <p:cNvSpPr txBox="1"/>
          <p:nvPr/>
        </p:nvSpPr>
        <p:spPr>
          <a:xfrm>
            <a:off x="5103200" y="1718975"/>
            <a:ext cx="3000000" cy="9234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it" sz="2100" b="1">
                <a:solidFill>
                  <a:schemeClr val="dk1"/>
                </a:solidFill>
                <a:highlight>
                  <a:srgbClr val="FF0000"/>
                </a:highlight>
              </a:rPr>
              <a:t>existait-il après la guerre?</a:t>
            </a:r>
            <a:endParaRPr sz="2100" b="1">
              <a:solidFill>
                <a:schemeClr val="dk1"/>
              </a:solidFill>
              <a:highlight>
                <a:srgbClr val="FF0000"/>
              </a:highlight>
            </a:endParaRPr>
          </a:p>
        </p:txBody>
      </p:sp>
      <p:sp>
        <p:nvSpPr>
          <p:cNvPr id="288" name="Google Shape;288;p39"/>
          <p:cNvSpPr/>
          <p:nvPr/>
        </p:nvSpPr>
        <p:spPr>
          <a:xfrm>
            <a:off x="5814975" y="2981350"/>
            <a:ext cx="725100" cy="46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300"/>
          </a:p>
          <a:p>
            <a:pPr marL="0" lvl="0" indent="0" algn="ctr" rtl="0">
              <a:spcBef>
                <a:spcPts val="0"/>
              </a:spcBef>
              <a:spcAft>
                <a:spcPts val="0"/>
              </a:spcAft>
              <a:buNone/>
            </a:pPr>
            <a:r>
              <a:rPr lang="it" sz="2300"/>
              <a:t>NO</a:t>
            </a:r>
            <a:endParaRPr sz="2300"/>
          </a:p>
          <a:p>
            <a:pPr marL="0" lvl="0" indent="0" algn="l" rtl="0">
              <a:spcBef>
                <a:spcPts val="0"/>
              </a:spcBef>
              <a:spcAft>
                <a:spcPts val="0"/>
              </a:spcAft>
              <a:buNone/>
            </a:pPr>
            <a:endParaRPr sz="2300"/>
          </a:p>
        </p:txBody>
      </p:sp>
      <p:pic>
        <p:nvPicPr>
          <p:cNvPr id="2" name="ele 1">
            <a:hlinkClick r:id="" action="ppaction://media"/>
            <a:extLst>
              <a:ext uri="{FF2B5EF4-FFF2-40B4-BE49-F238E27FC236}">
                <a16:creationId xmlns:a16="http://schemas.microsoft.com/office/drawing/2014/main" id="{9264ED0C-908F-4A9C-9209-6416EF4560CA}"/>
              </a:ext>
            </a:extLst>
          </p:cNvPr>
          <p:cNvPicPr>
            <a:picLocks noChangeAspect="1"/>
          </p:cNvPicPr>
          <p:nvPr>
            <a:videoFile r:link="rId1"/>
            <p:extLst>
              <p:ext uri="{DAA4B4D4-6D71-4841-9C94-3DE7FCFB9230}">
                <p14:media xmlns:p14="http://schemas.microsoft.com/office/powerpoint/2010/main" r:embed="rId2">
                  <p14:trim st="1000"/>
                </p14:media>
              </p:ext>
            </p:extLst>
          </p:nvPr>
        </p:nvPicPr>
        <p:blipFill>
          <a:blip r:embed="rId6"/>
          <a:stretch>
            <a:fillRect/>
          </a:stretch>
        </p:blipFill>
        <p:spPr>
          <a:xfrm>
            <a:off x="6115837" y="38655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desia">
  <a:themeElements>
    <a:clrScheme name="Ardesia">
      <a:dk1>
        <a:srgbClr val="000000"/>
      </a:dk1>
      <a:lt1>
        <a:srgbClr val="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1287</Words>
  <Application>Microsoft Office PowerPoint</Application>
  <PresentationFormat>Presentazione su schermo (16:9)</PresentationFormat>
  <Paragraphs>141</Paragraphs>
  <Slides>26</Slides>
  <Notes>26</Notes>
  <HiddenSlides>0</HiddenSlides>
  <MMClips>23</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26</vt:i4>
      </vt:variant>
    </vt:vector>
  </HeadingPairs>
  <TitlesOfParts>
    <vt:vector size="34" baseType="lpstr">
      <vt:lpstr>Noto Sans Symbols</vt:lpstr>
      <vt:lpstr>PT Sans</vt:lpstr>
      <vt:lpstr>Lustria</vt:lpstr>
      <vt:lpstr>Arial</vt:lpstr>
      <vt:lpstr>Times New Roman</vt:lpstr>
      <vt:lpstr>Calibri</vt:lpstr>
      <vt:lpstr>Simple Dark</vt:lpstr>
      <vt:lpstr>Ardesia</vt:lpstr>
      <vt:lpstr>Maroc, données générales</vt:lpstr>
      <vt:lpstr>Situation d'après-guerre au Maroc</vt:lpstr>
      <vt:lpstr>Situation politique du Maroc après la guerre</vt:lpstr>
      <vt:lpstr>Situation économique du Maroc après la guerre</vt:lpstr>
      <vt:lpstr>Femmes d’après-guerre</vt:lpstr>
      <vt:lpstr>Mineurs d’après-guerre</vt:lpstr>
      <vt:lpstr>peine capitale </vt:lpstr>
      <vt:lpstr>Au Maroc </vt:lpstr>
      <vt:lpstr>politiques environnementales</vt:lpstr>
      <vt:lpstr>La collecte séparée </vt:lpstr>
      <vt:lpstr>Presentazione standard di PowerPoint</vt:lpstr>
      <vt:lpstr>La mise en œuvre des ordonnances de 1945</vt:lpstr>
      <vt:lpstr>Ils existaient des droits pour la communauté LGBT après la guerre?</vt:lpstr>
      <vt:lpstr>Presentazione standard di PowerPoint</vt:lpstr>
      <vt:lpstr>Situation aujourd'hui au Maroc</vt:lpstr>
      <vt:lpstr>Situation politique du Maroc aujourd’hui</vt:lpstr>
      <vt:lpstr>Situation économique du Maroc aujourd’hui</vt:lpstr>
      <vt:lpstr>Femmes aujourd’hui</vt:lpstr>
      <vt:lpstr>Mineurs aujourd’hui</vt:lpstr>
      <vt:lpstr>politiques environnementales</vt:lpstr>
      <vt:lpstr>La collecte séparée</vt:lpstr>
      <vt:lpstr>CNSS</vt:lpstr>
      <vt:lpstr>Cotisations</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Maroc, données générales</dc:title>
  <cp:lastModifiedBy>Kevin Dufour</cp:lastModifiedBy>
  <cp:revision>10</cp:revision>
  <dcterms:modified xsi:type="dcterms:W3CDTF">2021-05-22T07:55:33Z</dcterms:modified>
</cp:coreProperties>
</file>